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256" r:id="rId3"/>
    <p:sldId id="278" r:id="rId4"/>
    <p:sldId id="279" r:id="rId5"/>
    <p:sldId id="1251" r:id="rId6"/>
    <p:sldId id="316" r:id="rId7"/>
    <p:sldId id="282" r:id="rId8"/>
    <p:sldId id="332" r:id="rId9"/>
    <p:sldId id="325" r:id="rId10"/>
    <p:sldId id="288" r:id="rId11"/>
    <p:sldId id="331" r:id="rId12"/>
    <p:sldId id="324" r:id="rId13"/>
    <p:sldId id="336" r:id="rId14"/>
    <p:sldId id="1252" r:id="rId15"/>
    <p:sldId id="1244" r:id="rId16"/>
    <p:sldId id="1245" r:id="rId17"/>
    <p:sldId id="1250" r:id="rId18"/>
    <p:sldId id="1254" r:id="rId19"/>
    <p:sldId id="1255" r:id="rId20"/>
    <p:sldId id="1256" r:id="rId21"/>
    <p:sldId id="326" r:id="rId22"/>
    <p:sldId id="315" r:id="rId23"/>
    <p:sldId id="1257" r:id="rId24"/>
    <p:sldId id="1258" r:id="rId25"/>
    <p:sldId id="337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3E3"/>
    <a:srgbClr val="1B212E"/>
    <a:srgbClr val="3B3B3B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405"/>
  </p:normalViewPr>
  <p:slideViewPr>
    <p:cSldViewPr snapToGrid="0">
      <p:cViewPr varScale="1">
        <p:scale>
          <a:sx n="63" d="100"/>
          <a:sy n="63" d="100"/>
        </p:scale>
        <p:origin x="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360713-321A-4C7E-AA69-25469B517841}" type="doc">
      <dgm:prSet loTypeId="urn:microsoft.com/office/officeart/2005/8/layout/hList3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4B074C6-FCE7-428E-A98E-6251F4E9862E}">
      <dgm:prSet phldrT="[Texto]" custT="1"/>
      <dgm:spPr/>
      <dgm:t>
        <a:bodyPr/>
        <a:lstStyle/>
        <a:p>
          <a:r>
            <a:rPr lang="pt-BR" sz="2800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Desenvolver plataforma de Universidade Corporativa para formação de profissionais como forma de atender a demanda dos novos negócios.</a:t>
          </a:r>
        </a:p>
      </dgm:t>
    </dgm:pt>
    <dgm:pt modelId="{AC426C06-A5E1-4A4C-B421-192AAAB80DD4}" type="parTrans" cxnId="{7A36CF75-96FB-4B44-B672-9B9E0AB5B285}">
      <dgm:prSet/>
      <dgm:spPr/>
      <dgm:t>
        <a:bodyPr/>
        <a:lstStyle/>
        <a:p>
          <a:endParaRPr lang="pt-BR"/>
        </a:p>
      </dgm:t>
    </dgm:pt>
    <dgm:pt modelId="{EF8F212C-67BE-49C0-BB37-BE78921CC85E}" type="sibTrans" cxnId="{7A36CF75-96FB-4B44-B672-9B9E0AB5B285}">
      <dgm:prSet/>
      <dgm:spPr/>
      <dgm:t>
        <a:bodyPr/>
        <a:lstStyle/>
        <a:p>
          <a:endParaRPr lang="pt-BR"/>
        </a:p>
      </dgm:t>
    </dgm:pt>
    <dgm:pt modelId="{FF75CB77-65CC-401D-9949-8F943B06B50F}">
      <dgm:prSet phldrT="[Texto]"/>
      <dgm:spPr/>
      <dgm:t>
        <a:bodyPr/>
        <a:lstStyle/>
        <a:p>
          <a:r>
            <a:rPr lang="pt-BR" dirty="0">
              <a:solidFill>
                <a:schemeClr val="bg1"/>
              </a:solidFill>
            </a:rPr>
            <a:t>CRASA Day</a:t>
          </a:r>
        </a:p>
      </dgm:t>
    </dgm:pt>
    <dgm:pt modelId="{A8925FBC-3B7F-411D-BBDF-EC209AD5F11D}" type="parTrans" cxnId="{33BA68D4-BE02-4402-B355-DA36E268ED74}">
      <dgm:prSet/>
      <dgm:spPr/>
      <dgm:t>
        <a:bodyPr/>
        <a:lstStyle/>
        <a:p>
          <a:endParaRPr lang="pt-BR"/>
        </a:p>
      </dgm:t>
    </dgm:pt>
    <dgm:pt modelId="{FEA3B4A5-5785-4769-9AE3-D186F2BCC0D3}" type="sibTrans" cxnId="{33BA68D4-BE02-4402-B355-DA36E268ED74}">
      <dgm:prSet/>
      <dgm:spPr/>
      <dgm:t>
        <a:bodyPr/>
        <a:lstStyle/>
        <a:p>
          <a:endParaRPr lang="pt-BR"/>
        </a:p>
      </dgm:t>
    </dgm:pt>
    <dgm:pt modelId="{6A73CC9A-67D1-47F4-A401-A08344AADC94}">
      <dgm:prSet phldrT="[Texto]"/>
      <dgm:spPr/>
      <dgm:t>
        <a:bodyPr/>
        <a:lstStyle/>
        <a:p>
          <a:r>
            <a:rPr lang="pt-BR" dirty="0">
              <a:solidFill>
                <a:schemeClr val="bg1"/>
              </a:solidFill>
            </a:rPr>
            <a:t>Engenhar</a:t>
          </a:r>
        </a:p>
      </dgm:t>
    </dgm:pt>
    <dgm:pt modelId="{DF7C1758-315D-4A2E-8449-31BB6778555F}" type="parTrans" cxnId="{D2D1E563-0C89-409D-92CC-870334514A22}">
      <dgm:prSet/>
      <dgm:spPr/>
      <dgm:t>
        <a:bodyPr/>
        <a:lstStyle/>
        <a:p>
          <a:endParaRPr lang="pt-BR"/>
        </a:p>
      </dgm:t>
    </dgm:pt>
    <dgm:pt modelId="{6F6DD441-2E4E-447D-B284-3149CBBB2721}" type="sibTrans" cxnId="{D2D1E563-0C89-409D-92CC-870334514A22}">
      <dgm:prSet/>
      <dgm:spPr/>
      <dgm:t>
        <a:bodyPr/>
        <a:lstStyle/>
        <a:p>
          <a:endParaRPr lang="pt-BR"/>
        </a:p>
      </dgm:t>
    </dgm:pt>
    <dgm:pt modelId="{74BDF7FB-A795-4B95-904C-BD6AB42D552E}">
      <dgm:prSet phldrT="[Texto]"/>
      <dgm:spPr/>
      <dgm:t>
        <a:bodyPr/>
        <a:lstStyle/>
        <a:p>
          <a:r>
            <a:rPr lang="pt-BR" dirty="0">
              <a:solidFill>
                <a:schemeClr val="bg1"/>
              </a:solidFill>
            </a:rPr>
            <a:t>CRASA Training</a:t>
          </a:r>
        </a:p>
      </dgm:t>
    </dgm:pt>
    <dgm:pt modelId="{F95A7309-380F-4AEA-BD59-36EC97771C0A}" type="parTrans" cxnId="{31E8C3E6-3E9E-41FF-B04E-359C8C61233F}">
      <dgm:prSet/>
      <dgm:spPr/>
      <dgm:t>
        <a:bodyPr/>
        <a:lstStyle/>
        <a:p>
          <a:endParaRPr lang="pt-BR"/>
        </a:p>
      </dgm:t>
    </dgm:pt>
    <dgm:pt modelId="{D5E86F9D-56F7-41D8-B1E5-C895EA6CEEE6}" type="sibTrans" cxnId="{31E8C3E6-3E9E-41FF-B04E-359C8C61233F}">
      <dgm:prSet/>
      <dgm:spPr/>
      <dgm:t>
        <a:bodyPr/>
        <a:lstStyle/>
        <a:p>
          <a:endParaRPr lang="pt-BR"/>
        </a:p>
      </dgm:t>
    </dgm:pt>
    <dgm:pt modelId="{F4372566-A489-402C-BE98-DBDF711B3DC2}" type="pres">
      <dgm:prSet presAssocID="{C3360713-321A-4C7E-AA69-25469B517841}" presName="composite" presStyleCnt="0">
        <dgm:presLayoutVars>
          <dgm:chMax val="1"/>
          <dgm:dir/>
          <dgm:resizeHandles val="exact"/>
        </dgm:presLayoutVars>
      </dgm:prSet>
      <dgm:spPr/>
    </dgm:pt>
    <dgm:pt modelId="{FEBC01F0-2FF3-4E0E-990B-52CEC24211F1}" type="pres">
      <dgm:prSet presAssocID="{94B074C6-FCE7-428E-A98E-6251F4E9862E}" presName="roof" presStyleLbl="dkBgShp" presStyleIdx="0" presStyleCnt="2" custLinFactNeighborX="-8573" custLinFactNeighborY="-1159"/>
      <dgm:spPr/>
    </dgm:pt>
    <dgm:pt modelId="{A99FB63B-0096-45A5-B912-BCD111F14701}" type="pres">
      <dgm:prSet presAssocID="{94B074C6-FCE7-428E-A98E-6251F4E9862E}" presName="pillars" presStyleCnt="0"/>
      <dgm:spPr/>
    </dgm:pt>
    <dgm:pt modelId="{46428D6C-C784-4513-B33A-3DD7FE03B799}" type="pres">
      <dgm:prSet presAssocID="{94B074C6-FCE7-428E-A98E-6251F4E9862E}" presName="pillar1" presStyleLbl="node1" presStyleIdx="0" presStyleCnt="3">
        <dgm:presLayoutVars>
          <dgm:bulletEnabled val="1"/>
        </dgm:presLayoutVars>
      </dgm:prSet>
      <dgm:spPr/>
    </dgm:pt>
    <dgm:pt modelId="{0B45BFBD-A019-478A-B54A-AE09D5CAA660}" type="pres">
      <dgm:prSet presAssocID="{6A73CC9A-67D1-47F4-A401-A08344AADC94}" presName="pillarX" presStyleLbl="node1" presStyleIdx="1" presStyleCnt="3">
        <dgm:presLayoutVars>
          <dgm:bulletEnabled val="1"/>
        </dgm:presLayoutVars>
      </dgm:prSet>
      <dgm:spPr/>
    </dgm:pt>
    <dgm:pt modelId="{A1E1FC71-B73A-45C4-AD53-EDF16B09E39A}" type="pres">
      <dgm:prSet presAssocID="{74BDF7FB-A795-4B95-904C-BD6AB42D552E}" presName="pillarX" presStyleLbl="node1" presStyleIdx="2" presStyleCnt="3">
        <dgm:presLayoutVars>
          <dgm:bulletEnabled val="1"/>
        </dgm:presLayoutVars>
      </dgm:prSet>
      <dgm:spPr/>
    </dgm:pt>
    <dgm:pt modelId="{640C4CF1-1B57-423D-ADAC-3B33C092E529}" type="pres">
      <dgm:prSet presAssocID="{94B074C6-FCE7-428E-A98E-6251F4E9862E}" presName="base" presStyleLbl="dkBgShp" presStyleIdx="1" presStyleCnt="2"/>
      <dgm:spPr/>
    </dgm:pt>
  </dgm:ptLst>
  <dgm:cxnLst>
    <dgm:cxn modelId="{2BC1140A-6CE5-405C-BE0A-E14DD8D30F86}" type="presOf" srcId="{C3360713-321A-4C7E-AA69-25469B517841}" destId="{F4372566-A489-402C-BE98-DBDF711B3DC2}" srcOrd="0" destOrd="0" presId="urn:microsoft.com/office/officeart/2005/8/layout/hList3"/>
    <dgm:cxn modelId="{A1AFCB0B-5518-4B29-A65F-49F39CD0E4A7}" type="presOf" srcId="{74BDF7FB-A795-4B95-904C-BD6AB42D552E}" destId="{A1E1FC71-B73A-45C4-AD53-EDF16B09E39A}" srcOrd="0" destOrd="0" presId="urn:microsoft.com/office/officeart/2005/8/layout/hList3"/>
    <dgm:cxn modelId="{8BCFBE28-5A07-446E-BA0F-97BDF15D723F}" type="presOf" srcId="{6A73CC9A-67D1-47F4-A401-A08344AADC94}" destId="{0B45BFBD-A019-478A-B54A-AE09D5CAA660}" srcOrd="0" destOrd="0" presId="urn:microsoft.com/office/officeart/2005/8/layout/hList3"/>
    <dgm:cxn modelId="{D2D1E563-0C89-409D-92CC-870334514A22}" srcId="{94B074C6-FCE7-428E-A98E-6251F4E9862E}" destId="{6A73CC9A-67D1-47F4-A401-A08344AADC94}" srcOrd="1" destOrd="0" parTransId="{DF7C1758-315D-4A2E-8449-31BB6778555F}" sibTransId="{6F6DD441-2E4E-447D-B284-3149CBBB2721}"/>
    <dgm:cxn modelId="{7A36CF75-96FB-4B44-B672-9B9E0AB5B285}" srcId="{C3360713-321A-4C7E-AA69-25469B517841}" destId="{94B074C6-FCE7-428E-A98E-6251F4E9862E}" srcOrd="0" destOrd="0" parTransId="{AC426C06-A5E1-4A4C-B421-192AAAB80DD4}" sibTransId="{EF8F212C-67BE-49C0-BB37-BE78921CC85E}"/>
    <dgm:cxn modelId="{400E44BC-894F-45CE-8B44-2E87F56E936E}" type="presOf" srcId="{94B074C6-FCE7-428E-A98E-6251F4E9862E}" destId="{FEBC01F0-2FF3-4E0E-990B-52CEC24211F1}" srcOrd="0" destOrd="0" presId="urn:microsoft.com/office/officeart/2005/8/layout/hList3"/>
    <dgm:cxn modelId="{AC7129C6-19A1-4982-8DAD-952CDD5691DE}" type="presOf" srcId="{FF75CB77-65CC-401D-9949-8F943B06B50F}" destId="{46428D6C-C784-4513-B33A-3DD7FE03B799}" srcOrd="0" destOrd="0" presId="urn:microsoft.com/office/officeart/2005/8/layout/hList3"/>
    <dgm:cxn modelId="{33BA68D4-BE02-4402-B355-DA36E268ED74}" srcId="{94B074C6-FCE7-428E-A98E-6251F4E9862E}" destId="{FF75CB77-65CC-401D-9949-8F943B06B50F}" srcOrd="0" destOrd="0" parTransId="{A8925FBC-3B7F-411D-BBDF-EC209AD5F11D}" sibTransId="{FEA3B4A5-5785-4769-9AE3-D186F2BCC0D3}"/>
    <dgm:cxn modelId="{31E8C3E6-3E9E-41FF-B04E-359C8C61233F}" srcId="{94B074C6-FCE7-428E-A98E-6251F4E9862E}" destId="{74BDF7FB-A795-4B95-904C-BD6AB42D552E}" srcOrd="2" destOrd="0" parTransId="{F95A7309-380F-4AEA-BD59-36EC97771C0A}" sibTransId="{D5E86F9D-56F7-41D8-B1E5-C895EA6CEEE6}"/>
    <dgm:cxn modelId="{269CDF0A-9F03-4618-A7BD-6C1E3DCBD25C}" type="presParOf" srcId="{F4372566-A489-402C-BE98-DBDF711B3DC2}" destId="{FEBC01F0-2FF3-4E0E-990B-52CEC24211F1}" srcOrd="0" destOrd="0" presId="urn:microsoft.com/office/officeart/2005/8/layout/hList3"/>
    <dgm:cxn modelId="{E77C7E70-1623-4568-A9A3-0768D7E10F86}" type="presParOf" srcId="{F4372566-A489-402C-BE98-DBDF711B3DC2}" destId="{A99FB63B-0096-45A5-B912-BCD111F14701}" srcOrd="1" destOrd="0" presId="urn:microsoft.com/office/officeart/2005/8/layout/hList3"/>
    <dgm:cxn modelId="{4FF9DF58-19FE-4459-878B-C7001B392623}" type="presParOf" srcId="{A99FB63B-0096-45A5-B912-BCD111F14701}" destId="{46428D6C-C784-4513-B33A-3DD7FE03B799}" srcOrd="0" destOrd="0" presId="urn:microsoft.com/office/officeart/2005/8/layout/hList3"/>
    <dgm:cxn modelId="{FF892825-C882-461D-9200-95A4741CCBCF}" type="presParOf" srcId="{A99FB63B-0096-45A5-B912-BCD111F14701}" destId="{0B45BFBD-A019-478A-B54A-AE09D5CAA660}" srcOrd="1" destOrd="0" presId="urn:microsoft.com/office/officeart/2005/8/layout/hList3"/>
    <dgm:cxn modelId="{5FCB5180-8CBD-4FC5-8ED0-1CA08AAA72B4}" type="presParOf" srcId="{A99FB63B-0096-45A5-B912-BCD111F14701}" destId="{A1E1FC71-B73A-45C4-AD53-EDF16B09E39A}" srcOrd="2" destOrd="0" presId="urn:microsoft.com/office/officeart/2005/8/layout/hList3"/>
    <dgm:cxn modelId="{8EF67EFA-CD16-4552-AA9C-39B10DF3102B}" type="presParOf" srcId="{F4372566-A489-402C-BE98-DBDF711B3DC2}" destId="{640C4CF1-1B57-423D-ADAC-3B33C092E52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59D27D-7787-49A0-AA9A-F211EA48546C}" type="doc">
      <dgm:prSet loTypeId="urn:microsoft.com/office/officeart/2005/8/layout/process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5CD172F-B06A-4926-8951-B41EAF7D7DE0}" type="pres">
      <dgm:prSet presAssocID="{5A59D27D-7787-49A0-AA9A-F211EA48546C}" presName="linearFlow" presStyleCnt="0">
        <dgm:presLayoutVars>
          <dgm:resizeHandles val="exact"/>
        </dgm:presLayoutVars>
      </dgm:prSet>
      <dgm:spPr/>
    </dgm:pt>
  </dgm:ptLst>
  <dgm:cxnLst>
    <dgm:cxn modelId="{809C026D-E6FB-47AB-8A74-1FA797F6A4E3}" type="presOf" srcId="{5A59D27D-7787-49A0-AA9A-F211EA48546C}" destId="{05CD172F-B06A-4926-8951-B41EAF7D7DE0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C80B89-8726-43A9-822E-196A5D565D8D}" type="doc">
      <dgm:prSet loTypeId="urn:microsoft.com/office/officeart/2005/8/layout/cycle6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AD40203-6BDB-4C4F-816C-EEF9D3116B7E}">
      <dgm:prSet phldrT="[Texto]"/>
      <dgm:spPr/>
      <dgm:t>
        <a:bodyPr/>
        <a:lstStyle/>
        <a:p>
          <a:r>
            <a:rPr lang="pt-BR" dirty="0"/>
            <a:t>Professores</a:t>
          </a:r>
        </a:p>
      </dgm:t>
    </dgm:pt>
    <dgm:pt modelId="{3E5EB969-E228-4708-9004-BFD0FBE22491}" type="parTrans" cxnId="{D05263B6-A36B-48AA-9775-8C078258D9A0}">
      <dgm:prSet/>
      <dgm:spPr/>
      <dgm:t>
        <a:bodyPr/>
        <a:lstStyle/>
        <a:p>
          <a:endParaRPr lang="pt-BR"/>
        </a:p>
      </dgm:t>
    </dgm:pt>
    <dgm:pt modelId="{287456C9-89E9-474F-AFF6-79400414BA4D}" type="sibTrans" cxnId="{D05263B6-A36B-48AA-9775-8C078258D9A0}">
      <dgm:prSet/>
      <dgm:spPr/>
      <dgm:t>
        <a:bodyPr/>
        <a:lstStyle/>
        <a:p>
          <a:endParaRPr lang="pt-BR"/>
        </a:p>
      </dgm:t>
    </dgm:pt>
    <dgm:pt modelId="{10F21558-0B34-4E46-9AAD-3483EB452BE4}">
      <dgm:prSet phldrT="[Texto]"/>
      <dgm:spPr/>
      <dgm:t>
        <a:bodyPr/>
        <a:lstStyle/>
        <a:p>
          <a:r>
            <a:rPr lang="pt-BR" dirty="0"/>
            <a:t>Multiplicadores de Obras</a:t>
          </a:r>
        </a:p>
      </dgm:t>
    </dgm:pt>
    <dgm:pt modelId="{D60ED0EA-98D3-4D1B-A1EB-0E239572B00B}" type="parTrans" cxnId="{03E7B9B7-0644-462C-A035-56D7822B9131}">
      <dgm:prSet/>
      <dgm:spPr/>
      <dgm:t>
        <a:bodyPr/>
        <a:lstStyle/>
        <a:p>
          <a:endParaRPr lang="pt-BR"/>
        </a:p>
      </dgm:t>
    </dgm:pt>
    <dgm:pt modelId="{D4E6F272-7B4B-4775-9B06-0D08B5231B84}" type="sibTrans" cxnId="{03E7B9B7-0644-462C-A035-56D7822B9131}">
      <dgm:prSet/>
      <dgm:spPr/>
      <dgm:t>
        <a:bodyPr/>
        <a:lstStyle/>
        <a:p>
          <a:endParaRPr lang="pt-BR"/>
        </a:p>
      </dgm:t>
    </dgm:pt>
    <dgm:pt modelId="{A11EA98D-C896-44AC-B702-04B0EC6DCEAD}">
      <dgm:prSet phldrT="[Texto]"/>
      <dgm:spPr/>
      <dgm:t>
        <a:bodyPr/>
        <a:lstStyle/>
        <a:p>
          <a:r>
            <a:rPr lang="pt-BR" dirty="0"/>
            <a:t>Facilitadores Internos</a:t>
          </a:r>
        </a:p>
      </dgm:t>
    </dgm:pt>
    <dgm:pt modelId="{0FDDA5B9-797B-4B4E-A20B-78324712557C}" type="parTrans" cxnId="{895D11EB-0DAE-47EC-A0A7-974817142DD1}">
      <dgm:prSet/>
      <dgm:spPr/>
      <dgm:t>
        <a:bodyPr/>
        <a:lstStyle/>
        <a:p>
          <a:endParaRPr lang="pt-BR"/>
        </a:p>
      </dgm:t>
    </dgm:pt>
    <dgm:pt modelId="{93B015F7-F6CD-4629-9732-5B7235DA06F6}" type="sibTrans" cxnId="{895D11EB-0DAE-47EC-A0A7-974817142DD1}">
      <dgm:prSet/>
      <dgm:spPr/>
      <dgm:t>
        <a:bodyPr/>
        <a:lstStyle/>
        <a:p>
          <a:endParaRPr lang="pt-BR"/>
        </a:p>
      </dgm:t>
    </dgm:pt>
    <dgm:pt modelId="{4B057A90-732B-438F-8B91-6EDF0B8343D7}">
      <dgm:prSet phldrT="[Texto]"/>
      <dgm:spPr/>
      <dgm:t>
        <a:bodyPr/>
        <a:lstStyle/>
        <a:p>
          <a:r>
            <a:rPr lang="pt-BR" dirty="0"/>
            <a:t>Palestrantes</a:t>
          </a:r>
        </a:p>
      </dgm:t>
    </dgm:pt>
    <dgm:pt modelId="{42652A78-23EB-4557-BB8E-0AD30A0711BE}" type="parTrans" cxnId="{48386630-B010-444B-8046-6FC4542A3B81}">
      <dgm:prSet/>
      <dgm:spPr/>
      <dgm:t>
        <a:bodyPr/>
        <a:lstStyle/>
        <a:p>
          <a:endParaRPr lang="pt-BR"/>
        </a:p>
      </dgm:t>
    </dgm:pt>
    <dgm:pt modelId="{C8418D1F-B974-454E-B17B-4645B219C69B}" type="sibTrans" cxnId="{48386630-B010-444B-8046-6FC4542A3B81}">
      <dgm:prSet/>
      <dgm:spPr/>
      <dgm:t>
        <a:bodyPr/>
        <a:lstStyle/>
        <a:p>
          <a:endParaRPr lang="pt-BR"/>
        </a:p>
      </dgm:t>
    </dgm:pt>
    <dgm:pt modelId="{EC149152-423A-48EC-B5B9-2D7E019CE0D8}">
      <dgm:prSet phldrT="[Texto]"/>
      <dgm:spPr/>
      <dgm:t>
        <a:bodyPr/>
        <a:lstStyle/>
        <a:p>
          <a:r>
            <a:rPr lang="pt-BR" dirty="0"/>
            <a:t>Consultores</a:t>
          </a:r>
        </a:p>
      </dgm:t>
    </dgm:pt>
    <dgm:pt modelId="{A9A42A9E-47D6-44CA-BE58-1545BA9416C1}" type="parTrans" cxnId="{9CF218DF-F269-4784-B0A5-1E8F08784BF7}">
      <dgm:prSet/>
      <dgm:spPr/>
      <dgm:t>
        <a:bodyPr/>
        <a:lstStyle/>
        <a:p>
          <a:endParaRPr lang="pt-BR"/>
        </a:p>
      </dgm:t>
    </dgm:pt>
    <dgm:pt modelId="{780375DB-B115-4FE5-B43C-F01A00CEA461}" type="sibTrans" cxnId="{9CF218DF-F269-4784-B0A5-1E8F08784BF7}">
      <dgm:prSet/>
      <dgm:spPr/>
      <dgm:t>
        <a:bodyPr/>
        <a:lstStyle/>
        <a:p>
          <a:endParaRPr lang="pt-BR"/>
        </a:p>
      </dgm:t>
    </dgm:pt>
    <dgm:pt modelId="{03690BA8-BB30-4092-B6F9-7879F58B8F9E}" type="pres">
      <dgm:prSet presAssocID="{ADC80B89-8726-43A9-822E-196A5D565D8D}" presName="cycle" presStyleCnt="0">
        <dgm:presLayoutVars>
          <dgm:dir/>
          <dgm:resizeHandles val="exact"/>
        </dgm:presLayoutVars>
      </dgm:prSet>
      <dgm:spPr/>
    </dgm:pt>
    <dgm:pt modelId="{C98B3ABE-5198-4E87-B40E-8CFD01CE39E0}" type="pres">
      <dgm:prSet presAssocID="{3AD40203-6BDB-4C4F-816C-EEF9D3116B7E}" presName="node" presStyleLbl="node1" presStyleIdx="0" presStyleCnt="5">
        <dgm:presLayoutVars>
          <dgm:bulletEnabled val="1"/>
        </dgm:presLayoutVars>
      </dgm:prSet>
      <dgm:spPr/>
    </dgm:pt>
    <dgm:pt modelId="{1E879A4C-A369-478A-82D9-DA471F6C01BB}" type="pres">
      <dgm:prSet presAssocID="{3AD40203-6BDB-4C4F-816C-EEF9D3116B7E}" presName="spNode" presStyleCnt="0"/>
      <dgm:spPr/>
    </dgm:pt>
    <dgm:pt modelId="{B36024A8-5616-418F-A229-9423A5ACFA4C}" type="pres">
      <dgm:prSet presAssocID="{287456C9-89E9-474F-AFF6-79400414BA4D}" presName="sibTrans" presStyleLbl="sibTrans1D1" presStyleIdx="0" presStyleCnt="5"/>
      <dgm:spPr/>
    </dgm:pt>
    <dgm:pt modelId="{16E70B47-44B8-4F7B-8F7F-780641FA51DE}" type="pres">
      <dgm:prSet presAssocID="{10F21558-0B34-4E46-9AAD-3483EB452BE4}" presName="node" presStyleLbl="node1" presStyleIdx="1" presStyleCnt="5">
        <dgm:presLayoutVars>
          <dgm:bulletEnabled val="1"/>
        </dgm:presLayoutVars>
      </dgm:prSet>
      <dgm:spPr/>
    </dgm:pt>
    <dgm:pt modelId="{0E24DC2C-5566-4448-B255-0900F89E753E}" type="pres">
      <dgm:prSet presAssocID="{10F21558-0B34-4E46-9AAD-3483EB452BE4}" presName="spNode" presStyleCnt="0"/>
      <dgm:spPr/>
    </dgm:pt>
    <dgm:pt modelId="{6530DAA7-2E2F-4FD8-B990-3AB93F9018E4}" type="pres">
      <dgm:prSet presAssocID="{D4E6F272-7B4B-4775-9B06-0D08B5231B84}" presName="sibTrans" presStyleLbl="sibTrans1D1" presStyleIdx="1" presStyleCnt="5"/>
      <dgm:spPr/>
    </dgm:pt>
    <dgm:pt modelId="{25712BFB-1B64-42BF-90AD-2077ABF68500}" type="pres">
      <dgm:prSet presAssocID="{A11EA98D-C896-44AC-B702-04B0EC6DCEAD}" presName="node" presStyleLbl="node1" presStyleIdx="2" presStyleCnt="5">
        <dgm:presLayoutVars>
          <dgm:bulletEnabled val="1"/>
        </dgm:presLayoutVars>
      </dgm:prSet>
      <dgm:spPr/>
    </dgm:pt>
    <dgm:pt modelId="{1CF50796-A9F6-49A5-B160-972C4839CB85}" type="pres">
      <dgm:prSet presAssocID="{A11EA98D-C896-44AC-B702-04B0EC6DCEAD}" presName="spNode" presStyleCnt="0"/>
      <dgm:spPr/>
    </dgm:pt>
    <dgm:pt modelId="{8DC0E97D-D765-4556-B0BE-47BB6E28D615}" type="pres">
      <dgm:prSet presAssocID="{93B015F7-F6CD-4629-9732-5B7235DA06F6}" presName="sibTrans" presStyleLbl="sibTrans1D1" presStyleIdx="2" presStyleCnt="5"/>
      <dgm:spPr/>
    </dgm:pt>
    <dgm:pt modelId="{E272E97C-5FD1-4A3D-9286-6ED51AD393FE}" type="pres">
      <dgm:prSet presAssocID="{4B057A90-732B-438F-8B91-6EDF0B8343D7}" presName="node" presStyleLbl="node1" presStyleIdx="3" presStyleCnt="5">
        <dgm:presLayoutVars>
          <dgm:bulletEnabled val="1"/>
        </dgm:presLayoutVars>
      </dgm:prSet>
      <dgm:spPr/>
    </dgm:pt>
    <dgm:pt modelId="{4F9E2ACC-40C0-4970-95CA-8000F76A32BC}" type="pres">
      <dgm:prSet presAssocID="{4B057A90-732B-438F-8B91-6EDF0B8343D7}" presName="spNode" presStyleCnt="0"/>
      <dgm:spPr/>
    </dgm:pt>
    <dgm:pt modelId="{CE60E446-7B53-470E-9494-749E35980999}" type="pres">
      <dgm:prSet presAssocID="{C8418D1F-B974-454E-B17B-4645B219C69B}" presName="sibTrans" presStyleLbl="sibTrans1D1" presStyleIdx="3" presStyleCnt="5"/>
      <dgm:spPr/>
    </dgm:pt>
    <dgm:pt modelId="{01985A52-3985-4CCE-BD5E-8F2557A0F634}" type="pres">
      <dgm:prSet presAssocID="{EC149152-423A-48EC-B5B9-2D7E019CE0D8}" presName="node" presStyleLbl="node1" presStyleIdx="4" presStyleCnt="5">
        <dgm:presLayoutVars>
          <dgm:bulletEnabled val="1"/>
        </dgm:presLayoutVars>
      </dgm:prSet>
      <dgm:spPr/>
    </dgm:pt>
    <dgm:pt modelId="{1A7D7E38-F612-41DB-AD36-F124D35246A0}" type="pres">
      <dgm:prSet presAssocID="{EC149152-423A-48EC-B5B9-2D7E019CE0D8}" presName="spNode" presStyleCnt="0"/>
      <dgm:spPr/>
    </dgm:pt>
    <dgm:pt modelId="{2559E815-67F9-4F07-BE62-894EE2ED13EF}" type="pres">
      <dgm:prSet presAssocID="{780375DB-B115-4FE5-B43C-F01A00CEA461}" presName="sibTrans" presStyleLbl="sibTrans1D1" presStyleIdx="4" presStyleCnt="5"/>
      <dgm:spPr/>
    </dgm:pt>
  </dgm:ptLst>
  <dgm:cxnLst>
    <dgm:cxn modelId="{0F40CB01-0500-4DAD-AB71-314545ABA18D}" type="presOf" srcId="{D4E6F272-7B4B-4775-9B06-0D08B5231B84}" destId="{6530DAA7-2E2F-4FD8-B990-3AB93F9018E4}" srcOrd="0" destOrd="0" presId="urn:microsoft.com/office/officeart/2005/8/layout/cycle6"/>
    <dgm:cxn modelId="{C6F9630C-9489-4F4B-92EE-96D8C0058BC2}" type="presOf" srcId="{93B015F7-F6CD-4629-9732-5B7235DA06F6}" destId="{8DC0E97D-D765-4556-B0BE-47BB6E28D615}" srcOrd="0" destOrd="0" presId="urn:microsoft.com/office/officeart/2005/8/layout/cycle6"/>
    <dgm:cxn modelId="{F527E015-5BED-4899-8911-F5C85B0092F8}" type="presOf" srcId="{C8418D1F-B974-454E-B17B-4645B219C69B}" destId="{CE60E446-7B53-470E-9494-749E35980999}" srcOrd="0" destOrd="0" presId="urn:microsoft.com/office/officeart/2005/8/layout/cycle6"/>
    <dgm:cxn modelId="{FF9A671C-B8D1-4B4F-A790-72328E847A22}" type="presOf" srcId="{4B057A90-732B-438F-8B91-6EDF0B8343D7}" destId="{E272E97C-5FD1-4A3D-9286-6ED51AD393FE}" srcOrd="0" destOrd="0" presId="urn:microsoft.com/office/officeart/2005/8/layout/cycle6"/>
    <dgm:cxn modelId="{48386630-B010-444B-8046-6FC4542A3B81}" srcId="{ADC80B89-8726-43A9-822E-196A5D565D8D}" destId="{4B057A90-732B-438F-8B91-6EDF0B8343D7}" srcOrd="3" destOrd="0" parTransId="{42652A78-23EB-4557-BB8E-0AD30A0711BE}" sibTransId="{C8418D1F-B974-454E-B17B-4645B219C69B}"/>
    <dgm:cxn modelId="{D739F666-E8AF-408D-B261-42284686F591}" type="presOf" srcId="{ADC80B89-8726-43A9-822E-196A5D565D8D}" destId="{03690BA8-BB30-4092-B6F9-7879F58B8F9E}" srcOrd="0" destOrd="0" presId="urn:microsoft.com/office/officeart/2005/8/layout/cycle6"/>
    <dgm:cxn modelId="{D0CDD472-2EE1-4814-8761-9974754BE064}" type="presOf" srcId="{A11EA98D-C896-44AC-B702-04B0EC6DCEAD}" destId="{25712BFB-1B64-42BF-90AD-2077ABF68500}" srcOrd="0" destOrd="0" presId="urn:microsoft.com/office/officeart/2005/8/layout/cycle6"/>
    <dgm:cxn modelId="{33946674-A738-4393-A83C-2F630DC8A426}" type="presOf" srcId="{780375DB-B115-4FE5-B43C-F01A00CEA461}" destId="{2559E815-67F9-4F07-BE62-894EE2ED13EF}" srcOrd="0" destOrd="0" presId="urn:microsoft.com/office/officeart/2005/8/layout/cycle6"/>
    <dgm:cxn modelId="{9560FEB4-53A0-4C70-9AF4-FC734817D8E8}" type="presOf" srcId="{287456C9-89E9-474F-AFF6-79400414BA4D}" destId="{B36024A8-5616-418F-A229-9423A5ACFA4C}" srcOrd="0" destOrd="0" presId="urn:microsoft.com/office/officeart/2005/8/layout/cycle6"/>
    <dgm:cxn modelId="{D05263B6-A36B-48AA-9775-8C078258D9A0}" srcId="{ADC80B89-8726-43A9-822E-196A5D565D8D}" destId="{3AD40203-6BDB-4C4F-816C-EEF9D3116B7E}" srcOrd="0" destOrd="0" parTransId="{3E5EB969-E228-4708-9004-BFD0FBE22491}" sibTransId="{287456C9-89E9-474F-AFF6-79400414BA4D}"/>
    <dgm:cxn modelId="{03E7B9B7-0644-462C-A035-56D7822B9131}" srcId="{ADC80B89-8726-43A9-822E-196A5D565D8D}" destId="{10F21558-0B34-4E46-9AAD-3483EB452BE4}" srcOrd="1" destOrd="0" parTransId="{D60ED0EA-98D3-4D1B-A1EB-0E239572B00B}" sibTransId="{D4E6F272-7B4B-4775-9B06-0D08B5231B84}"/>
    <dgm:cxn modelId="{8AF8ADC8-5093-4EF2-BAB2-A92C31057323}" type="presOf" srcId="{10F21558-0B34-4E46-9AAD-3483EB452BE4}" destId="{16E70B47-44B8-4F7B-8F7F-780641FA51DE}" srcOrd="0" destOrd="0" presId="urn:microsoft.com/office/officeart/2005/8/layout/cycle6"/>
    <dgm:cxn modelId="{3A0CC2D6-E888-4492-9D08-902CD9B3111F}" type="presOf" srcId="{EC149152-423A-48EC-B5B9-2D7E019CE0D8}" destId="{01985A52-3985-4CCE-BD5E-8F2557A0F634}" srcOrd="0" destOrd="0" presId="urn:microsoft.com/office/officeart/2005/8/layout/cycle6"/>
    <dgm:cxn modelId="{9CF218DF-F269-4784-B0A5-1E8F08784BF7}" srcId="{ADC80B89-8726-43A9-822E-196A5D565D8D}" destId="{EC149152-423A-48EC-B5B9-2D7E019CE0D8}" srcOrd="4" destOrd="0" parTransId="{A9A42A9E-47D6-44CA-BE58-1545BA9416C1}" sibTransId="{780375DB-B115-4FE5-B43C-F01A00CEA461}"/>
    <dgm:cxn modelId="{CAF7E0E8-54D3-4659-81FF-847581B6D510}" type="presOf" srcId="{3AD40203-6BDB-4C4F-816C-EEF9D3116B7E}" destId="{C98B3ABE-5198-4E87-B40E-8CFD01CE39E0}" srcOrd="0" destOrd="0" presId="urn:microsoft.com/office/officeart/2005/8/layout/cycle6"/>
    <dgm:cxn modelId="{895D11EB-0DAE-47EC-A0A7-974817142DD1}" srcId="{ADC80B89-8726-43A9-822E-196A5D565D8D}" destId="{A11EA98D-C896-44AC-B702-04B0EC6DCEAD}" srcOrd="2" destOrd="0" parTransId="{0FDDA5B9-797B-4B4E-A20B-78324712557C}" sibTransId="{93B015F7-F6CD-4629-9732-5B7235DA06F6}"/>
    <dgm:cxn modelId="{B4F46232-524E-46CF-8D43-D590DCDE1FC9}" type="presParOf" srcId="{03690BA8-BB30-4092-B6F9-7879F58B8F9E}" destId="{C98B3ABE-5198-4E87-B40E-8CFD01CE39E0}" srcOrd="0" destOrd="0" presId="urn:microsoft.com/office/officeart/2005/8/layout/cycle6"/>
    <dgm:cxn modelId="{E2FBD269-DC80-40F6-8306-BAD7A71E64CD}" type="presParOf" srcId="{03690BA8-BB30-4092-B6F9-7879F58B8F9E}" destId="{1E879A4C-A369-478A-82D9-DA471F6C01BB}" srcOrd="1" destOrd="0" presId="urn:microsoft.com/office/officeart/2005/8/layout/cycle6"/>
    <dgm:cxn modelId="{2749F56E-9AC0-4126-A9E2-BF56D57534A2}" type="presParOf" srcId="{03690BA8-BB30-4092-B6F9-7879F58B8F9E}" destId="{B36024A8-5616-418F-A229-9423A5ACFA4C}" srcOrd="2" destOrd="0" presId="urn:microsoft.com/office/officeart/2005/8/layout/cycle6"/>
    <dgm:cxn modelId="{A59A3297-A042-4327-966B-DA54C13923BC}" type="presParOf" srcId="{03690BA8-BB30-4092-B6F9-7879F58B8F9E}" destId="{16E70B47-44B8-4F7B-8F7F-780641FA51DE}" srcOrd="3" destOrd="0" presId="urn:microsoft.com/office/officeart/2005/8/layout/cycle6"/>
    <dgm:cxn modelId="{4A901227-14A8-452D-8318-1FE3DCDC19FD}" type="presParOf" srcId="{03690BA8-BB30-4092-B6F9-7879F58B8F9E}" destId="{0E24DC2C-5566-4448-B255-0900F89E753E}" srcOrd="4" destOrd="0" presId="urn:microsoft.com/office/officeart/2005/8/layout/cycle6"/>
    <dgm:cxn modelId="{16452A25-0207-4992-B71B-9E72E0B16A36}" type="presParOf" srcId="{03690BA8-BB30-4092-B6F9-7879F58B8F9E}" destId="{6530DAA7-2E2F-4FD8-B990-3AB93F9018E4}" srcOrd="5" destOrd="0" presId="urn:microsoft.com/office/officeart/2005/8/layout/cycle6"/>
    <dgm:cxn modelId="{565709EA-2A70-440F-B0C6-B9BA952D8F48}" type="presParOf" srcId="{03690BA8-BB30-4092-B6F9-7879F58B8F9E}" destId="{25712BFB-1B64-42BF-90AD-2077ABF68500}" srcOrd="6" destOrd="0" presId="urn:microsoft.com/office/officeart/2005/8/layout/cycle6"/>
    <dgm:cxn modelId="{9E39E6EA-4D02-4B48-B371-C6522EAE1A8E}" type="presParOf" srcId="{03690BA8-BB30-4092-B6F9-7879F58B8F9E}" destId="{1CF50796-A9F6-49A5-B160-972C4839CB85}" srcOrd="7" destOrd="0" presId="urn:microsoft.com/office/officeart/2005/8/layout/cycle6"/>
    <dgm:cxn modelId="{29D8FE9E-0DAB-46BC-92C8-5AE23A0ECF6E}" type="presParOf" srcId="{03690BA8-BB30-4092-B6F9-7879F58B8F9E}" destId="{8DC0E97D-D765-4556-B0BE-47BB6E28D615}" srcOrd="8" destOrd="0" presId="urn:microsoft.com/office/officeart/2005/8/layout/cycle6"/>
    <dgm:cxn modelId="{4111340F-AF7E-44AC-8756-A251618D26EA}" type="presParOf" srcId="{03690BA8-BB30-4092-B6F9-7879F58B8F9E}" destId="{E272E97C-5FD1-4A3D-9286-6ED51AD393FE}" srcOrd="9" destOrd="0" presId="urn:microsoft.com/office/officeart/2005/8/layout/cycle6"/>
    <dgm:cxn modelId="{2A3CFA18-133B-4337-AC40-DF85C41C122D}" type="presParOf" srcId="{03690BA8-BB30-4092-B6F9-7879F58B8F9E}" destId="{4F9E2ACC-40C0-4970-95CA-8000F76A32BC}" srcOrd="10" destOrd="0" presId="urn:microsoft.com/office/officeart/2005/8/layout/cycle6"/>
    <dgm:cxn modelId="{6E584420-2C50-459C-9CF9-3D1E63A6AAD0}" type="presParOf" srcId="{03690BA8-BB30-4092-B6F9-7879F58B8F9E}" destId="{CE60E446-7B53-470E-9494-749E35980999}" srcOrd="11" destOrd="0" presId="urn:microsoft.com/office/officeart/2005/8/layout/cycle6"/>
    <dgm:cxn modelId="{1AEB05D9-6E1B-4087-B56B-4B01F4C65A62}" type="presParOf" srcId="{03690BA8-BB30-4092-B6F9-7879F58B8F9E}" destId="{01985A52-3985-4CCE-BD5E-8F2557A0F634}" srcOrd="12" destOrd="0" presId="urn:microsoft.com/office/officeart/2005/8/layout/cycle6"/>
    <dgm:cxn modelId="{E6E8D7DA-9513-41AF-BEC8-B47D85F4C3FB}" type="presParOf" srcId="{03690BA8-BB30-4092-B6F9-7879F58B8F9E}" destId="{1A7D7E38-F612-41DB-AD36-F124D35246A0}" srcOrd="13" destOrd="0" presId="urn:microsoft.com/office/officeart/2005/8/layout/cycle6"/>
    <dgm:cxn modelId="{8B213587-72CB-4616-99E2-EB00571E9201}" type="presParOf" srcId="{03690BA8-BB30-4092-B6F9-7879F58B8F9E}" destId="{2559E815-67F9-4F07-BE62-894EE2ED13E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BB6D5E-8955-4010-BF4A-D576D9DF7843}" type="doc">
      <dgm:prSet loTypeId="urn:microsoft.com/office/officeart/2005/8/layout/cycle6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C8B9B77-D471-455D-8617-70673DD4D36D}">
      <dgm:prSet phldrT="[Texto]"/>
      <dgm:spPr/>
      <dgm:t>
        <a:bodyPr/>
        <a:lstStyle/>
        <a:p>
          <a:r>
            <a:rPr lang="pt-BR" dirty="0"/>
            <a:t>Professores</a:t>
          </a:r>
        </a:p>
      </dgm:t>
    </dgm:pt>
    <dgm:pt modelId="{D3CE9080-61F5-459F-BA1D-32E7F606CF0D}" type="parTrans" cxnId="{CB14776F-7274-4071-B670-BF071A10C7E9}">
      <dgm:prSet/>
      <dgm:spPr/>
      <dgm:t>
        <a:bodyPr/>
        <a:lstStyle/>
        <a:p>
          <a:endParaRPr lang="pt-BR"/>
        </a:p>
      </dgm:t>
    </dgm:pt>
    <dgm:pt modelId="{3DCE967E-76C5-440D-892B-304C2F79239C}" type="sibTrans" cxnId="{CB14776F-7274-4071-B670-BF071A10C7E9}">
      <dgm:prSet/>
      <dgm:spPr/>
      <dgm:t>
        <a:bodyPr/>
        <a:lstStyle/>
        <a:p>
          <a:endParaRPr lang="pt-BR"/>
        </a:p>
      </dgm:t>
    </dgm:pt>
    <dgm:pt modelId="{574C144F-1592-4A28-B36A-FEA57B0EA5DD}">
      <dgm:prSet phldrT="[Texto]"/>
      <dgm:spPr/>
      <dgm:t>
        <a:bodyPr/>
        <a:lstStyle/>
        <a:p>
          <a:r>
            <a:rPr lang="pt-BR" dirty="0"/>
            <a:t>Multiplicadores de Obras</a:t>
          </a:r>
        </a:p>
      </dgm:t>
    </dgm:pt>
    <dgm:pt modelId="{DDA88E0B-4961-4FEA-AD82-BE5816AE78E3}" type="parTrans" cxnId="{C8489518-8716-498F-8DFA-4DD68E16C98B}">
      <dgm:prSet/>
      <dgm:spPr/>
      <dgm:t>
        <a:bodyPr/>
        <a:lstStyle/>
        <a:p>
          <a:endParaRPr lang="pt-BR"/>
        </a:p>
      </dgm:t>
    </dgm:pt>
    <dgm:pt modelId="{9E93A66E-7B6A-4EBC-B55A-6A79E63C90B6}" type="sibTrans" cxnId="{C8489518-8716-498F-8DFA-4DD68E16C98B}">
      <dgm:prSet/>
      <dgm:spPr/>
      <dgm:t>
        <a:bodyPr/>
        <a:lstStyle/>
        <a:p>
          <a:endParaRPr lang="pt-BR"/>
        </a:p>
      </dgm:t>
    </dgm:pt>
    <dgm:pt modelId="{40F81120-2323-4A12-9114-8868C4314515}">
      <dgm:prSet phldrT="[Texto]"/>
      <dgm:spPr/>
      <dgm:t>
        <a:bodyPr/>
        <a:lstStyle/>
        <a:p>
          <a:r>
            <a:rPr lang="pt-BR" dirty="0"/>
            <a:t>Facilitadores Internos</a:t>
          </a:r>
        </a:p>
      </dgm:t>
    </dgm:pt>
    <dgm:pt modelId="{A1B3CFE8-5FFE-4591-810D-AF8673F5B8F6}" type="parTrans" cxnId="{1E4243D3-90A7-45EC-A451-E48F165676D6}">
      <dgm:prSet/>
      <dgm:spPr/>
      <dgm:t>
        <a:bodyPr/>
        <a:lstStyle/>
        <a:p>
          <a:endParaRPr lang="pt-BR"/>
        </a:p>
      </dgm:t>
    </dgm:pt>
    <dgm:pt modelId="{7D6F33E5-7B9B-448B-BC09-609DADCC02AA}" type="sibTrans" cxnId="{1E4243D3-90A7-45EC-A451-E48F165676D6}">
      <dgm:prSet/>
      <dgm:spPr/>
      <dgm:t>
        <a:bodyPr/>
        <a:lstStyle/>
        <a:p>
          <a:endParaRPr lang="pt-BR"/>
        </a:p>
      </dgm:t>
    </dgm:pt>
    <dgm:pt modelId="{D7A9B461-CBD5-4DEC-980B-7672721DC381}">
      <dgm:prSet phldrT="[Texto]"/>
      <dgm:spPr/>
      <dgm:t>
        <a:bodyPr/>
        <a:lstStyle/>
        <a:p>
          <a:r>
            <a:rPr lang="pt-BR" dirty="0"/>
            <a:t>Palestrantes</a:t>
          </a:r>
        </a:p>
        <a:p>
          <a:r>
            <a:rPr lang="pt-BR" dirty="0"/>
            <a:t>Externos</a:t>
          </a:r>
        </a:p>
      </dgm:t>
    </dgm:pt>
    <dgm:pt modelId="{02354DB1-5C28-4D4E-8766-73FC6CDCD65F}" type="parTrans" cxnId="{DC6E2E25-CCDF-4936-ADC7-39BB436CE1A6}">
      <dgm:prSet/>
      <dgm:spPr/>
      <dgm:t>
        <a:bodyPr/>
        <a:lstStyle/>
        <a:p>
          <a:endParaRPr lang="pt-BR"/>
        </a:p>
      </dgm:t>
    </dgm:pt>
    <dgm:pt modelId="{0AE99317-E347-41FE-978E-FB5029CAEA12}" type="sibTrans" cxnId="{DC6E2E25-CCDF-4936-ADC7-39BB436CE1A6}">
      <dgm:prSet/>
      <dgm:spPr/>
      <dgm:t>
        <a:bodyPr/>
        <a:lstStyle/>
        <a:p>
          <a:endParaRPr lang="pt-BR"/>
        </a:p>
      </dgm:t>
    </dgm:pt>
    <dgm:pt modelId="{DE356E4A-3B9B-41FB-9F0B-6DF42EF34441}">
      <dgm:prSet phldrT="[Texto]"/>
      <dgm:spPr/>
      <dgm:t>
        <a:bodyPr/>
        <a:lstStyle/>
        <a:p>
          <a:r>
            <a:rPr lang="pt-BR" dirty="0"/>
            <a:t>Consultores</a:t>
          </a:r>
        </a:p>
      </dgm:t>
    </dgm:pt>
    <dgm:pt modelId="{22073E82-63A0-4E4E-9F3B-25444E878A78}" type="parTrans" cxnId="{E0D3549A-3A50-44B3-B9D9-54E5A6E2A306}">
      <dgm:prSet/>
      <dgm:spPr/>
      <dgm:t>
        <a:bodyPr/>
        <a:lstStyle/>
        <a:p>
          <a:endParaRPr lang="pt-BR"/>
        </a:p>
      </dgm:t>
    </dgm:pt>
    <dgm:pt modelId="{5E2F4F8E-1CD7-4032-B26D-DBFA2D9AB81F}" type="sibTrans" cxnId="{E0D3549A-3A50-44B3-B9D9-54E5A6E2A306}">
      <dgm:prSet/>
      <dgm:spPr/>
      <dgm:t>
        <a:bodyPr/>
        <a:lstStyle/>
        <a:p>
          <a:endParaRPr lang="pt-BR"/>
        </a:p>
      </dgm:t>
    </dgm:pt>
    <dgm:pt modelId="{2527499E-511F-4D8E-9758-4363F37F89CF}" type="pres">
      <dgm:prSet presAssocID="{37BB6D5E-8955-4010-BF4A-D576D9DF7843}" presName="cycle" presStyleCnt="0">
        <dgm:presLayoutVars>
          <dgm:dir/>
          <dgm:resizeHandles val="exact"/>
        </dgm:presLayoutVars>
      </dgm:prSet>
      <dgm:spPr/>
    </dgm:pt>
    <dgm:pt modelId="{26AA3A8C-63FC-4EA0-BF1B-372B0FE78F84}" type="pres">
      <dgm:prSet presAssocID="{9C8B9B77-D471-455D-8617-70673DD4D36D}" presName="node" presStyleLbl="node1" presStyleIdx="0" presStyleCnt="5">
        <dgm:presLayoutVars>
          <dgm:bulletEnabled val="1"/>
        </dgm:presLayoutVars>
      </dgm:prSet>
      <dgm:spPr/>
    </dgm:pt>
    <dgm:pt modelId="{D877DB85-60CE-4165-919B-B845D049BD14}" type="pres">
      <dgm:prSet presAssocID="{9C8B9B77-D471-455D-8617-70673DD4D36D}" presName="spNode" presStyleCnt="0"/>
      <dgm:spPr/>
    </dgm:pt>
    <dgm:pt modelId="{A6DEABA6-5E00-4252-BFA6-018C0F8DAB77}" type="pres">
      <dgm:prSet presAssocID="{3DCE967E-76C5-440D-892B-304C2F79239C}" presName="sibTrans" presStyleLbl="sibTrans1D1" presStyleIdx="0" presStyleCnt="5"/>
      <dgm:spPr/>
    </dgm:pt>
    <dgm:pt modelId="{A15A961E-80BE-4C67-8111-4A5841625E5C}" type="pres">
      <dgm:prSet presAssocID="{574C144F-1592-4A28-B36A-FEA57B0EA5DD}" presName="node" presStyleLbl="node1" presStyleIdx="1" presStyleCnt="5">
        <dgm:presLayoutVars>
          <dgm:bulletEnabled val="1"/>
        </dgm:presLayoutVars>
      </dgm:prSet>
      <dgm:spPr/>
    </dgm:pt>
    <dgm:pt modelId="{BE14FD62-9006-418A-9DC3-B1C52B4E8969}" type="pres">
      <dgm:prSet presAssocID="{574C144F-1592-4A28-B36A-FEA57B0EA5DD}" presName="spNode" presStyleCnt="0"/>
      <dgm:spPr/>
    </dgm:pt>
    <dgm:pt modelId="{B84E427F-C381-4DFF-9337-D829ED425E00}" type="pres">
      <dgm:prSet presAssocID="{9E93A66E-7B6A-4EBC-B55A-6A79E63C90B6}" presName="sibTrans" presStyleLbl="sibTrans1D1" presStyleIdx="1" presStyleCnt="5"/>
      <dgm:spPr/>
    </dgm:pt>
    <dgm:pt modelId="{4E7F11A4-CB29-4C38-BF99-0EB189580AC2}" type="pres">
      <dgm:prSet presAssocID="{40F81120-2323-4A12-9114-8868C4314515}" presName="node" presStyleLbl="node1" presStyleIdx="2" presStyleCnt="5">
        <dgm:presLayoutVars>
          <dgm:bulletEnabled val="1"/>
        </dgm:presLayoutVars>
      </dgm:prSet>
      <dgm:spPr/>
    </dgm:pt>
    <dgm:pt modelId="{CE3B29ED-35BB-4B96-B532-0BE5E80DC66E}" type="pres">
      <dgm:prSet presAssocID="{40F81120-2323-4A12-9114-8868C4314515}" presName="spNode" presStyleCnt="0"/>
      <dgm:spPr/>
    </dgm:pt>
    <dgm:pt modelId="{D2B0AEC2-5E5A-49A0-B56F-19DD0B08FCF8}" type="pres">
      <dgm:prSet presAssocID="{7D6F33E5-7B9B-448B-BC09-609DADCC02AA}" presName="sibTrans" presStyleLbl="sibTrans1D1" presStyleIdx="2" presStyleCnt="5"/>
      <dgm:spPr/>
    </dgm:pt>
    <dgm:pt modelId="{D71C3540-111E-4BCE-BA71-72BF12315917}" type="pres">
      <dgm:prSet presAssocID="{D7A9B461-CBD5-4DEC-980B-7672721DC381}" presName="node" presStyleLbl="node1" presStyleIdx="3" presStyleCnt="5">
        <dgm:presLayoutVars>
          <dgm:bulletEnabled val="1"/>
        </dgm:presLayoutVars>
      </dgm:prSet>
      <dgm:spPr/>
    </dgm:pt>
    <dgm:pt modelId="{D25DF4CE-5240-47CB-8D95-D053189B49CE}" type="pres">
      <dgm:prSet presAssocID="{D7A9B461-CBD5-4DEC-980B-7672721DC381}" presName="spNode" presStyleCnt="0"/>
      <dgm:spPr/>
    </dgm:pt>
    <dgm:pt modelId="{3C34315C-92DA-42E1-BE3B-5B1EFE727726}" type="pres">
      <dgm:prSet presAssocID="{0AE99317-E347-41FE-978E-FB5029CAEA12}" presName="sibTrans" presStyleLbl="sibTrans1D1" presStyleIdx="3" presStyleCnt="5"/>
      <dgm:spPr/>
    </dgm:pt>
    <dgm:pt modelId="{1B16266B-7659-46FF-B21F-96A4D57F033B}" type="pres">
      <dgm:prSet presAssocID="{DE356E4A-3B9B-41FB-9F0B-6DF42EF34441}" presName="node" presStyleLbl="node1" presStyleIdx="4" presStyleCnt="5">
        <dgm:presLayoutVars>
          <dgm:bulletEnabled val="1"/>
        </dgm:presLayoutVars>
      </dgm:prSet>
      <dgm:spPr/>
    </dgm:pt>
    <dgm:pt modelId="{BB891872-0167-4FBC-BDBA-87D1FC0111C8}" type="pres">
      <dgm:prSet presAssocID="{DE356E4A-3B9B-41FB-9F0B-6DF42EF34441}" presName="spNode" presStyleCnt="0"/>
      <dgm:spPr/>
    </dgm:pt>
    <dgm:pt modelId="{58DD8C09-D307-4AC0-9131-C5ABCDCD0F8A}" type="pres">
      <dgm:prSet presAssocID="{5E2F4F8E-1CD7-4032-B26D-DBFA2D9AB81F}" presName="sibTrans" presStyleLbl="sibTrans1D1" presStyleIdx="4" presStyleCnt="5"/>
      <dgm:spPr/>
    </dgm:pt>
  </dgm:ptLst>
  <dgm:cxnLst>
    <dgm:cxn modelId="{DDCC5F04-E949-4F60-9E3C-EBFD792FD5DA}" type="presOf" srcId="{37BB6D5E-8955-4010-BF4A-D576D9DF7843}" destId="{2527499E-511F-4D8E-9758-4363F37F89CF}" srcOrd="0" destOrd="0" presId="urn:microsoft.com/office/officeart/2005/8/layout/cycle6"/>
    <dgm:cxn modelId="{C8489518-8716-498F-8DFA-4DD68E16C98B}" srcId="{37BB6D5E-8955-4010-BF4A-D576D9DF7843}" destId="{574C144F-1592-4A28-B36A-FEA57B0EA5DD}" srcOrd="1" destOrd="0" parTransId="{DDA88E0B-4961-4FEA-AD82-BE5816AE78E3}" sibTransId="{9E93A66E-7B6A-4EBC-B55A-6A79E63C90B6}"/>
    <dgm:cxn modelId="{0391421B-3BAC-4B3B-9DD3-819FF8C2CF38}" type="presOf" srcId="{9C8B9B77-D471-455D-8617-70673DD4D36D}" destId="{26AA3A8C-63FC-4EA0-BF1B-372B0FE78F84}" srcOrd="0" destOrd="0" presId="urn:microsoft.com/office/officeart/2005/8/layout/cycle6"/>
    <dgm:cxn modelId="{DC6E2E25-CCDF-4936-ADC7-39BB436CE1A6}" srcId="{37BB6D5E-8955-4010-BF4A-D576D9DF7843}" destId="{D7A9B461-CBD5-4DEC-980B-7672721DC381}" srcOrd="3" destOrd="0" parTransId="{02354DB1-5C28-4D4E-8766-73FC6CDCD65F}" sibTransId="{0AE99317-E347-41FE-978E-FB5029CAEA12}"/>
    <dgm:cxn modelId="{712FF136-1A82-4563-AEF1-72568E085877}" type="presOf" srcId="{7D6F33E5-7B9B-448B-BC09-609DADCC02AA}" destId="{D2B0AEC2-5E5A-49A0-B56F-19DD0B08FCF8}" srcOrd="0" destOrd="0" presId="urn:microsoft.com/office/officeart/2005/8/layout/cycle6"/>
    <dgm:cxn modelId="{4B8C5C39-E23F-4F99-B272-7BFADF9E4C2B}" type="presOf" srcId="{3DCE967E-76C5-440D-892B-304C2F79239C}" destId="{A6DEABA6-5E00-4252-BFA6-018C0F8DAB77}" srcOrd="0" destOrd="0" presId="urn:microsoft.com/office/officeart/2005/8/layout/cycle6"/>
    <dgm:cxn modelId="{368FE245-6DCA-41CD-A09B-AC64BFC26C21}" type="presOf" srcId="{D7A9B461-CBD5-4DEC-980B-7672721DC381}" destId="{D71C3540-111E-4BCE-BA71-72BF12315917}" srcOrd="0" destOrd="0" presId="urn:microsoft.com/office/officeart/2005/8/layout/cycle6"/>
    <dgm:cxn modelId="{CB14776F-7274-4071-B670-BF071A10C7E9}" srcId="{37BB6D5E-8955-4010-BF4A-D576D9DF7843}" destId="{9C8B9B77-D471-455D-8617-70673DD4D36D}" srcOrd="0" destOrd="0" parTransId="{D3CE9080-61F5-459F-BA1D-32E7F606CF0D}" sibTransId="{3DCE967E-76C5-440D-892B-304C2F79239C}"/>
    <dgm:cxn modelId="{BCEB6C52-3CBB-4439-B6A1-254D51B11008}" type="presOf" srcId="{9E93A66E-7B6A-4EBC-B55A-6A79E63C90B6}" destId="{B84E427F-C381-4DFF-9337-D829ED425E00}" srcOrd="0" destOrd="0" presId="urn:microsoft.com/office/officeart/2005/8/layout/cycle6"/>
    <dgm:cxn modelId="{E0D3549A-3A50-44B3-B9D9-54E5A6E2A306}" srcId="{37BB6D5E-8955-4010-BF4A-D576D9DF7843}" destId="{DE356E4A-3B9B-41FB-9F0B-6DF42EF34441}" srcOrd="4" destOrd="0" parTransId="{22073E82-63A0-4E4E-9F3B-25444E878A78}" sibTransId="{5E2F4F8E-1CD7-4032-B26D-DBFA2D9AB81F}"/>
    <dgm:cxn modelId="{C221B4A9-D4AD-4B05-AAA3-EA88110F4EAB}" type="presOf" srcId="{5E2F4F8E-1CD7-4032-B26D-DBFA2D9AB81F}" destId="{58DD8C09-D307-4AC0-9131-C5ABCDCD0F8A}" srcOrd="0" destOrd="0" presId="urn:microsoft.com/office/officeart/2005/8/layout/cycle6"/>
    <dgm:cxn modelId="{2B1FB9AA-DEA3-4685-8A8C-6910843D1C24}" type="presOf" srcId="{574C144F-1592-4A28-B36A-FEA57B0EA5DD}" destId="{A15A961E-80BE-4C67-8111-4A5841625E5C}" srcOrd="0" destOrd="0" presId="urn:microsoft.com/office/officeart/2005/8/layout/cycle6"/>
    <dgm:cxn modelId="{7D3B40B0-7531-4053-B9BD-3D128000080B}" type="presOf" srcId="{0AE99317-E347-41FE-978E-FB5029CAEA12}" destId="{3C34315C-92DA-42E1-BE3B-5B1EFE727726}" srcOrd="0" destOrd="0" presId="urn:microsoft.com/office/officeart/2005/8/layout/cycle6"/>
    <dgm:cxn modelId="{3FA4EEBA-DF7F-4F59-A2C5-46E4EBE9BD39}" type="presOf" srcId="{DE356E4A-3B9B-41FB-9F0B-6DF42EF34441}" destId="{1B16266B-7659-46FF-B21F-96A4D57F033B}" srcOrd="0" destOrd="0" presId="urn:microsoft.com/office/officeart/2005/8/layout/cycle6"/>
    <dgm:cxn modelId="{1E4243D3-90A7-45EC-A451-E48F165676D6}" srcId="{37BB6D5E-8955-4010-BF4A-D576D9DF7843}" destId="{40F81120-2323-4A12-9114-8868C4314515}" srcOrd="2" destOrd="0" parTransId="{A1B3CFE8-5FFE-4591-810D-AF8673F5B8F6}" sibTransId="{7D6F33E5-7B9B-448B-BC09-609DADCC02AA}"/>
    <dgm:cxn modelId="{735D86FC-8987-4BFF-9448-96198CB0646B}" type="presOf" srcId="{40F81120-2323-4A12-9114-8868C4314515}" destId="{4E7F11A4-CB29-4C38-BF99-0EB189580AC2}" srcOrd="0" destOrd="0" presId="urn:microsoft.com/office/officeart/2005/8/layout/cycle6"/>
    <dgm:cxn modelId="{BCC1A904-E023-45FB-9D4E-03E37712E262}" type="presParOf" srcId="{2527499E-511F-4D8E-9758-4363F37F89CF}" destId="{26AA3A8C-63FC-4EA0-BF1B-372B0FE78F84}" srcOrd="0" destOrd="0" presId="urn:microsoft.com/office/officeart/2005/8/layout/cycle6"/>
    <dgm:cxn modelId="{BA7C7BA2-256D-4CEB-A6B9-954A655BE53C}" type="presParOf" srcId="{2527499E-511F-4D8E-9758-4363F37F89CF}" destId="{D877DB85-60CE-4165-919B-B845D049BD14}" srcOrd="1" destOrd="0" presId="urn:microsoft.com/office/officeart/2005/8/layout/cycle6"/>
    <dgm:cxn modelId="{C6D77B2A-57E1-4C6C-AFB6-E5C239EE1ECE}" type="presParOf" srcId="{2527499E-511F-4D8E-9758-4363F37F89CF}" destId="{A6DEABA6-5E00-4252-BFA6-018C0F8DAB77}" srcOrd="2" destOrd="0" presId="urn:microsoft.com/office/officeart/2005/8/layout/cycle6"/>
    <dgm:cxn modelId="{A980E2E7-8921-479D-8F34-362D2EAF1C18}" type="presParOf" srcId="{2527499E-511F-4D8E-9758-4363F37F89CF}" destId="{A15A961E-80BE-4C67-8111-4A5841625E5C}" srcOrd="3" destOrd="0" presId="urn:microsoft.com/office/officeart/2005/8/layout/cycle6"/>
    <dgm:cxn modelId="{7D01B5A7-3A07-4618-96BD-1659C38B6BA0}" type="presParOf" srcId="{2527499E-511F-4D8E-9758-4363F37F89CF}" destId="{BE14FD62-9006-418A-9DC3-B1C52B4E8969}" srcOrd="4" destOrd="0" presId="urn:microsoft.com/office/officeart/2005/8/layout/cycle6"/>
    <dgm:cxn modelId="{7FCF6700-AB2D-4090-BA97-03025A764D23}" type="presParOf" srcId="{2527499E-511F-4D8E-9758-4363F37F89CF}" destId="{B84E427F-C381-4DFF-9337-D829ED425E00}" srcOrd="5" destOrd="0" presId="urn:microsoft.com/office/officeart/2005/8/layout/cycle6"/>
    <dgm:cxn modelId="{F7E3D562-9842-472E-BF10-044E2EF311D8}" type="presParOf" srcId="{2527499E-511F-4D8E-9758-4363F37F89CF}" destId="{4E7F11A4-CB29-4C38-BF99-0EB189580AC2}" srcOrd="6" destOrd="0" presId="urn:microsoft.com/office/officeart/2005/8/layout/cycle6"/>
    <dgm:cxn modelId="{AB57D71E-7D0A-46BA-9145-FC16F5B895D1}" type="presParOf" srcId="{2527499E-511F-4D8E-9758-4363F37F89CF}" destId="{CE3B29ED-35BB-4B96-B532-0BE5E80DC66E}" srcOrd="7" destOrd="0" presId="urn:microsoft.com/office/officeart/2005/8/layout/cycle6"/>
    <dgm:cxn modelId="{1C36535F-7E30-4EDC-B162-FAD01A46253C}" type="presParOf" srcId="{2527499E-511F-4D8E-9758-4363F37F89CF}" destId="{D2B0AEC2-5E5A-49A0-B56F-19DD0B08FCF8}" srcOrd="8" destOrd="0" presId="urn:microsoft.com/office/officeart/2005/8/layout/cycle6"/>
    <dgm:cxn modelId="{C3B7FAAF-D2E3-44E3-B6EE-90639D77D358}" type="presParOf" srcId="{2527499E-511F-4D8E-9758-4363F37F89CF}" destId="{D71C3540-111E-4BCE-BA71-72BF12315917}" srcOrd="9" destOrd="0" presId="urn:microsoft.com/office/officeart/2005/8/layout/cycle6"/>
    <dgm:cxn modelId="{6744E9B0-45BE-4DB7-BC2D-68F445A7D4CA}" type="presParOf" srcId="{2527499E-511F-4D8E-9758-4363F37F89CF}" destId="{D25DF4CE-5240-47CB-8D95-D053189B49CE}" srcOrd="10" destOrd="0" presId="urn:microsoft.com/office/officeart/2005/8/layout/cycle6"/>
    <dgm:cxn modelId="{D35721AC-DD44-4C59-A228-A94EF79EFEB4}" type="presParOf" srcId="{2527499E-511F-4D8E-9758-4363F37F89CF}" destId="{3C34315C-92DA-42E1-BE3B-5B1EFE727726}" srcOrd="11" destOrd="0" presId="urn:microsoft.com/office/officeart/2005/8/layout/cycle6"/>
    <dgm:cxn modelId="{6E4B8179-7C2C-4CFC-B0D9-BE55B80011DA}" type="presParOf" srcId="{2527499E-511F-4D8E-9758-4363F37F89CF}" destId="{1B16266B-7659-46FF-B21F-96A4D57F033B}" srcOrd="12" destOrd="0" presId="urn:microsoft.com/office/officeart/2005/8/layout/cycle6"/>
    <dgm:cxn modelId="{940374E6-2511-4A9B-A069-CFBB07BF56AB}" type="presParOf" srcId="{2527499E-511F-4D8E-9758-4363F37F89CF}" destId="{BB891872-0167-4FBC-BDBA-87D1FC0111C8}" srcOrd="13" destOrd="0" presId="urn:microsoft.com/office/officeart/2005/8/layout/cycle6"/>
    <dgm:cxn modelId="{24DFB476-AB4A-4234-B227-D93AA3BCB33E}" type="presParOf" srcId="{2527499E-511F-4D8E-9758-4363F37F89CF}" destId="{58DD8C09-D307-4AC0-9131-C5ABCDCD0F8A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C01F0-2FF3-4E0E-990B-52CEC24211F1}">
      <dsp:nvSpPr>
        <dsp:cNvPr id="0" name=""/>
        <dsp:cNvSpPr/>
      </dsp:nvSpPr>
      <dsp:spPr>
        <a:xfrm>
          <a:off x="0" y="0"/>
          <a:ext cx="8128000" cy="16256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>
          <a:bevelT w="80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Desenvolver plataforma de Universidade Corporativa para formação de profissionais como forma de atender a demanda dos novos negócios.</a:t>
          </a:r>
        </a:p>
      </dsp:txBody>
      <dsp:txXfrm>
        <a:off x="0" y="0"/>
        <a:ext cx="8128000" cy="1625600"/>
      </dsp:txXfrm>
    </dsp:sp>
    <dsp:sp modelId="{46428D6C-C784-4513-B33A-3DD7FE03B799}">
      <dsp:nvSpPr>
        <dsp:cNvPr id="0" name=""/>
        <dsp:cNvSpPr/>
      </dsp:nvSpPr>
      <dsp:spPr>
        <a:xfrm>
          <a:off x="3968" y="1625600"/>
          <a:ext cx="2706687" cy="34137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700" kern="1200" dirty="0">
              <a:solidFill>
                <a:schemeClr val="bg1"/>
              </a:solidFill>
            </a:rPr>
            <a:t>CRASA Day</a:t>
          </a:r>
        </a:p>
      </dsp:txBody>
      <dsp:txXfrm>
        <a:off x="3968" y="1625600"/>
        <a:ext cx="2706687" cy="3413760"/>
      </dsp:txXfrm>
    </dsp:sp>
    <dsp:sp modelId="{0B45BFBD-A019-478A-B54A-AE09D5CAA660}">
      <dsp:nvSpPr>
        <dsp:cNvPr id="0" name=""/>
        <dsp:cNvSpPr/>
      </dsp:nvSpPr>
      <dsp:spPr>
        <a:xfrm>
          <a:off x="2710656" y="1625600"/>
          <a:ext cx="2706687" cy="34137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700" kern="1200" dirty="0">
              <a:solidFill>
                <a:schemeClr val="bg1"/>
              </a:solidFill>
            </a:rPr>
            <a:t>Engenhar</a:t>
          </a:r>
        </a:p>
      </dsp:txBody>
      <dsp:txXfrm>
        <a:off x="2710656" y="1625600"/>
        <a:ext cx="2706687" cy="3413760"/>
      </dsp:txXfrm>
    </dsp:sp>
    <dsp:sp modelId="{A1E1FC71-B73A-45C4-AD53-EDF16B09E39A}">
      <dsp:nvSpPr>
        <dsp:cNvPr id="0" name=""/>
        <dsp:cNvSpPr/>
      </dsp:nvSpPr>
      <dsp:spPr>
        <a:xfrm>
          <a:off x="5417343" y="1625600"/>
          <a:ext cx="2706687" cy="34137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700" kern="1200" dirty="0">
              <a:solidFill>
                <a:schemeClr val="bg1"/>
              </a:solidFill>
            </a:rPr>
            <a:t>CRASA Training</a:t>
          </a:r>
        </a:p>
      </dsp:txBody>
      <dsp:txXfrm>
        <a:off x="5417343" y="1625600"/>
        <a:ext cx="2706687" cy="3413760"/>
      </dsp:txXfrm>
    </dsp:sp>
    <dsp:sp modelId="{640C4CF1-1B57-423D-ADAC-3B33C092E529}">
      <dsp:nvSpPr>
        <dsp:cNvPr id="0" name=""/>
        <dsp:cNvSpPr/>
      </dsp:nvSpPr>
      <dsp:spPr>
        <a:xfrm>
          <a:off x="0" y="5039360"/>
          <a:ext cx="8128000" cy="37930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>
          <a:bevelT w="80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B3ABE-5198-4E87-B40E-8CFD01CE39E0}">
      <dsp:nvSpPr>
        <dsp:cNvPr id="0" name=""/>
        <dsp:cNvSpPr/>
      </dsp:nvSpPr>
      <dsp:spPr>
        <a:xfrm>
          <a:off x="3174007" y="3160"/>
          <a:ext cx="1779984" cy="1156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Professores</a:t>
          </a:r>
        </a:p>
      </dsp:txBody>
      <dsp:txXfrm>
        <a:off x="3230487" y="59640"/>
        <a:ext cx="1667024" cy="1044029"/>
      </dsp:txXfrm>
    </dsp:sp>
    <dsp:sp modelId="{B36024A8-5616-418F-A229-9423A5ACFA4C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212328" y="183458"/>
              </a:moveTo>
              <a:arcTo wR="2310126" hR="2310126" stAng="17579295" swAng="195999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E70B47-44B8-4F7B-8F7F-780641FA51DE}">
      <dsp:nvSpPr>
        <dsp:cNvPr id="0" name=""/>
        <dsp:cNvSpPr/>
      </dsp:nvSpPr>
      <dsp:spPr>
        <a:xfrm>
          <a:off x="5371068" y="1599418"/>
          <a:ext cx="1779984" cy="1156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Multiplicadores de Obras</a:t>
          </a:r>
        </a:p>
      </dsp:txBody>
      <dsp:txXfrm>
        <a:off x="5427548" y="1655898"/>
        <a:ext cx="1667024" cy="1044029"/>
      </dsp:txXfrm>
    </dsp:sp>
    <dsp:sp modelId="{6530DAA7-2E2F-4FD8-B990-3AB93F9018E4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617101" y="2189512"/>
              </a:moveTo>
              <a:arcTo wR="2310126" hR="2310126" stAng="21420430" swAng="219511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712BFB-1B64-42BF-90AD-2077ABF68500}">
      <dsp:nvSpPr>
        <dsp:cNvPr id="0" name=""/>
        <dsp:cNvSpPr/>
      </dsp:nvSpPr>
      <dsp:spPr>
        <a:xfrm>
          <a:off x="4531865" y="4182218"/>
          <a:ext cx="1779984" cy="1156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Facilitadores Internos</a:t>
          </a:r>
        </a:p>
      </dsp:txBody>
      <dsp:txXfrm>
        <a:off x="4588345" y="4238698"/>
        <a:ext cx="1667024" cy="1044029"/>
      </dsp:txXfrm>
    </dsp:sp>
    <dsp:sp modelId="{8DC0E97D-D765-4556-B0BE-47BB6E28D615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768824" y="4574254"/>
              </a:moveTo>
              <a:arcTo wR="2310126" hR="2310126" stAng="4712834" swAng="137433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72E97C-5FD1-4A3D-9286-6ED51AD393FE}">
      <dsp:nvSpPr>
        <dsp:cNvPr id="0" name=""/>
        <dsp:cNvSpPr/>
      </dsp:nvSpPr>
      <dsp:spPr>
        <a:xfrm>
          <a:off x="1816149" y="4182218"/>
          <a:ext cx="1779984" cy="1156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Palestrantes</a:t>
          </a:r>
        </a:p>
      </dsp:txBody>
      <dsp:txXfrm>
        <a:off x="1872629" y="4238698"/>
        <a:ext cx="1667024" cy="1044029"/>
      </dsp:txXfrm>
    </dsp:sp>
    <dsp:sp modelId="{CE60E446-7B53-470E-9494-749E35980999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85803" y="3588275"/>
              </a:moveTo>
              <a:arcTo wR="2310126" hR="2310126" stAng="8784456" swAng="219511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985A52-3985-4CCE-BD5E-8F2557A0F634}">
      <dsp:nvSpPr>
        <dsp:cNvPr id="0" name=""/>
        <dsp:cNvSpPr/>
      </dsp:nvSpPr>
      <dsp:spPr>
        <a:xfrm>
          <a:off x="976947" y="1599418"/>
          <a:ext cx="1779984" cy="1156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Consultores</a:t>
          </a:r>
        </a:p>
      </dsp:txBody>
      <dsp:txXfrm>
        <a:off x="1033427" y="1655898"/>
        <a:ext cx="1667024" cy="1044029"/>
      </dsp:txXfrm>
    </dsp:sp>
    <dsp:sp modelId="{2559E815-67F9-4F07-BE62-894EE2ED13EF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02763" y="1006803"/>
              </a:moveTo>
              <a:arcTo wR="2310126" hR="2310126" stAng="12860714" swAng="195999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A3A8C-63FC-4EA0-BF1B-372B0FE78F84}">
      <dsp:nvSpPr>
        <dsp:cNvPr id="0" name=""/>
        <dsp:cNvSpPr/>
      </dsp:nvSpPr>
      <dsp:spPr>
        <a:xfrm>
          <a:off x="3174007" y="3160"/>
          <a:ext cx="1779984" cy="115698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Professores</a:t>
          </a:r>
        </a:p>
      </dsp:txBody>
      <dsp:txXfrm>
        <a:off x="3230487" y="59640"/>
        <a:ext cx="1667024" cy="1044029"/>
      </dsp:txXfrm>
    </dsp:sp>
    <dsp:sp modelId="{A6DEABA6-5E00-4252-BFA6-018C0F8DAB77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212328" y="183458"/>
              </a:moveTo>
              <a:arcTo wR="2310126" hR="2310126" stAng="17579295" swAng="195999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5A961E-80BE-4C67-8111-4A5841625E5C}">
      <dsp:nvSpPr>
        <dsp:cNvPr id="0" name=""/>
        <dsp:cNvSpPr/>
      </dsp:nvSpPr>
      <dsp:spPr>
        <a:xfrm>
          <a:off x="5371068" y="1599418"/>
          <a:ext cx="1779984" cy="115698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Multiplicadores de Obras</a:t>
          </a:r>
        </a:p>
      </dsp:txBody>
      <dsp:txXfrm>
        <a:off x="5427548" y="1655898"/>
        <a:ext cx="1667024" cy="1044029"/>
      </dsp:txXfrm>
    </dsp:sp>
    <dsp:sp modelId="{B84E427F-C381-4DFF-9337-D829ED425E00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617101" y="2189512"/>
              </a:moveTo>
              <a:arcTo wR="2310126" hR="2310126" stAng="21420430" swAng="219511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7F11A4-CB29-4C38-BF99-0EB189580AC2}">
      <dsp:nvSpPr>
        <dsp:cNvPr id="0" name=""/>
        <dsp:cNvSpPr/>
      </dsp:nvSpPr>
      <dsp:spPr>
        <a:xfrm>
          <a:off x="4531865" y="4182218"/>
          <a:ext cx="1779984" cy="115698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Facilitadores Internos</a:t>
          </a:r>
        </a:p>
      </dsp:txBody>
      <dsp:txXfrm>
        <a:off x="4588345" y="4238698"/>
        <a:ext cx="1667024" cy="1044029"/>
      </dsp:txXfrm>
    </dsp:sp>
    <dsp:sp modelId="{D2B0AEC2-5E5A-49A0-B56F-19DD0B08FCF8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768824" y="4574254"/>
              </a:moveTo>
              <a:arcTo wR="2310126" hR="2310126" stAng="4712834" swAng="137433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C3540-111E-4BCE-BA71-72BF12315917}">
      <dsp:nvSpPr>
        <dsp:cNvPr id="0" name=""/>
        <dsp:cNvSpPr/>
      </dsp:nvSpPr>
      <dsp:spPr>
        <a:xfrm>
          <a:off x="1816149" y="4182218"/>
          <a:ext cx="1779984" cy="115698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Palestrantes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Externos</a:t>
          </a:r>
        </a:p>
      </dsp:txBody>
      <dsp:txXfrm>
        <a:off x="1872629" y="4238698"/>
        <a:ext cx="1667024" cy="1044029"/>
      </dsp:txXfrm>
    </dsp:sp>
    <dsp:sp modelId="{3C34315C-92DA-42E1-BE3B-5B1EFE727726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85803" y="3588275"/>
              </a:moveTo>
              <a:arcTo wR="2310126" hR="2310126" stAng="8784456" swAng="219511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16266B-7659-46FF-B21F-96A4D57F033B}">
      <dsp:nvSpPr>
        <dsp:cNvPr id="0" name=""/>
        <dsp:cNvSpPr/>
      </dsp:nvSpPr>
      <dsp:spPr>
        <a:xfrm>
          <a:off x="976947" y="1599418"/>
          <a:ext cx="1779984" cy="115698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Consultores</a:t>
          </a:r>
        </a:p>
      </dsp:txBody>
      <dsp:txXfrm>
        <a:off x="1033427" y="1655898"/>
        <a:ext cx="1667024" cy="1044029"/>
      </dsp:txXfrm>
    </dsp:sp>
    <dsp:sp modelId="{58DD8C09-D307-4AC0-9131-C5ABCDCD0F8A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02763" y="1006803"/>
              </a:moveTo>
              <a:arcTo wR="2310126" hR="2310126" stAng="12860714" swAng="195999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B31F340A-6757-3940-C9FC-323CC93772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D90FD6D-6501-2101-139F-C17633FBA4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93B33-1D58-455B-8066-A49178DD003B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4E4BDD6-DE4B-9525-6493-1F5083317C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47034FB-C6D5-E40F-1155-50C37754F8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7171A-F593-44C2-A236-A732BF4E62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976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6D85B-5C2B-4EB8-99AB-1C422343A18E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935B1-2168-4C2E-813E-6418E0795A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5366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E8411-5949-4E4D-B885-048D9CB1A973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6426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E8411-5949-4E4D-B885-048D9CB1A973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05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39CD25-1C0F-5D56-867C-FE7C2EB13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94AEBB-8021-498F-65ED-EB6D8A6AC2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8522B8-5F0D-D923-0123-BE20D9756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AFE3-7E1A-0B4D-ADAF-6AD2AB402BB0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865851-B07D-95B8-6441-2AAE7AA1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B2B662-1CAB-8D13-1A52-98FFF9A68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DF800-11A1-0B47-BBF8-E165F70E56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028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2661F-4AAA-C09D-9CF3-C6C57937E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E9AFE95-91CC-ADB7-F6C6-DAC564D530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012F60-2B50-677A-89DD-04DED29FA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AFE3-7E1A-0B4D-ADAF-6AD2AB402BB0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C0849BF-85CA-1C98-D0A9-EC2766394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E1FCFD-8E33-AA79-91C9-57DC63AC0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DF800-11A1-0B47-BBF8-E165F70E56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211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0FB899F-A9F1-9BE8-B0BA-BA437E99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6DA6E30-CFA1-965A-04AA-79FB9A947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B9A6C2-83CC-74E2-2714-459E81559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AFE3-7E1A-0B4D-ADAF-6AD2AB402BB0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98AA56-C6E2-073D-49A7-37B080131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08804B-7312-3962-2C40-C4CA3303A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DF800-11A1-0B47-BBF8-E165F70E56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3296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2735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C38B83-7B83-534D-AA80-AA422B46B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82A87BA-8FB3-9C44-A5C0-CF79C349D2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414403-853A-E140-9A23-2FDA061E5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5A8D-7BF7-F743-BE40-7B7236160197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7136DF-63EC-1144-B6E5-13132FC56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407B88-C0A7-474B-B34B-B1920B114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DC7B-4663-464D-9BC5-09455328BE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1698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B9FBA-102D-CE45-83F9-BD2ED391A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04D488-371B-A846-9BCD-947CB55F7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34A8ED-54BB-3C4F-8B0F-38377D08F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5A8D-7BF7-F743-BE40-7B7236160197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F62A5E-C62B-D548-B445-BA2519458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FA8EE0-B029-5C4B-B31F-CE61DF6EB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DC7B-4663-464D-9BC5-09455328BE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1595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2E8878-FA85-7248-9E6B-3CD1561FD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1E0AF2F-A179-AB42-9421-AB394266E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3E2199-C684-C146-89C2-0E1B69EC1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5A8D-7BF7-F743-BE40-7B7236160197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BCD4CCD-3672-B44F-B83C-B8562DD6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B702EA-24FF-FA4D-BFA6-C68DF4F11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DC7B-4663-464D-9BC5-09455328BE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9759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F0DDC1-835A-074A-98BE-610E5C999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D877EA-18E7-AC41-B71E-1E24BDCE1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86EE14F-D3F2-E947-99E2-264252467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B467B1A-3A1F-8248-BEA0-34A014929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5A8D-7BF7-F743-BE40-7B7236160197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E6801C-27CD-EB43-9DB9-5C3A821A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3C6E5B9-64E3-9240-978B-91AD5C7DC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DC7B-4663-464D-9BC5-09455328BE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5580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7A3944-57C4-B142-8D8C-6829EAC52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5846197-2061-A04C-B3C9-3C6DAC0B6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1A4343A-30B8-0D41-A2DA-70533008B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DDD1AB1-E63F-424B-822E-1873CA384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8FD950B-8B3E-3544-B50C-C3C19CF8E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59ABAA2-B7E9-634F-BD6B-E68247019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5A8D-7BF7-F743-BE40-7B7236160197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842E153-4CCF-0845-8376-8F51E7A5C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4D79992-8BC3-C448-B847-A7C1428C8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DC7B-4663-464D-9BC5-09455328BE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1763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C04CD6-EB0C-A243-9ACB-0AF828C88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5DF87A-B792-EF44-86C8-19E69E6D2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5A8D-7BF7-F743-BE40-7B7236160197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CCD0660-9C27-E44B-A533-51549EFCE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9CFCCA4-2E7F-BD49-A9EA-BD7E5BF9E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DC7B-4663-464D-9BC5-09455328BE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2778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12709BB-DDF5-CC43-B79D-7945C9439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5A8D-7BF7-F743-BE40-7B7236160197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3911F0F-FB0A-3948-8C24-0EF576032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8E38D7-01E1-694A-9AB7-A5C392B06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DC7B-4663-464D-9BC5-09455328BE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7931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9EC232-B52E-30C9-5BF1-DFB16AC7D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986132-5C9E-0180-DE40-DA8B2AD3E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5B9F10-5344-4897-0AE8-629928656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AFE3-7E1A-0B4D-ADAF-6AD2AB402BB0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EA42D93-688B-62FF-CB73-50AA75E9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F3D0865-FA43-90DB-4B48-0B79A3A1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DF800-11A1-0B47-BBF8-E165F70E56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5375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77BD1B-6BC7-B247-836F-6DEC40BB2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47687E-6BCB-1D4C-B48D-9503FCB6D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FEE258D-4C70-5544-98D2-3B4F61C7A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3824B80-A79E-984E-9ECD-F398CB8DD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5A8D-7BF7-F743-BE40-7B7236160197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A87175-E0FA-024F-A3D1-FB1C80843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B7FA823-9930-DD4D-9F6D-01ADFEFC8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DC7B-4663-464D-9BC5-09455328BE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36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7E171-DF7C-3444-B375-1A133AA1B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2E3ACE0-E5AA-FD41-8179-F8D6B6EB17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0F2CE4C-C7B1-BD42-994C-A9A2BA403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0261CEE-0501-BF4D-8E0D-AA4C96978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5A8D-7BF7-F743-BE40-7B7236160197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5849DB-F7F1-8346-B1A0-E1D5DCF6E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7CFF18D-143A-5F49-9D11-C0A9DD3BB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DC7B-4663-464D-9BC5-09455328BE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926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34DACC-1BA5-724B-87F0-614031EFA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3B7CD-D57A-F54A-8672-507D55D3C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8B20DE-0F95-6049-8E74-5692208A0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5A8D-7BF7-F743-BE40-7B7236160197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5BA041-8715-F842-B4F7-AFFBA4AA7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24FEAB4-A8E0-3F4B-8BD9-82BD36557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DC7B-4663-464D-9BC5-09455328BE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46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66C13CA-FDF2-7849-8CFC-BEDE1C8A1C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4AAA533-EF33-8B42-8F73-264BDD02B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734937-E7A2-3343-AE73-3A8FB5CC3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5A8D-7BF7-F743-BE40-7B7236160197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BAAEF-979E-E44B-B3C1-40A765A7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C009C91-2416-0C4B-9143-B81370331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DC7B-4663-464D-9BC5-09455328BE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147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761ED1-E5F1-38B3-EE25-0B80A7223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D2A110E-6D0D-1591-3D6F-D58C89C9D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86126F-2EC5-8288-C6F5-8B152062A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AFE3-7E1A-0B4D-ADAF-6AD2AB402BB0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FE6924-5B4D-A694-657C-1C3750DCC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17323D-BE90-5A00-1305-09B0F7CA7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DF800-11A1-0B47-BBF8-E165F70E56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433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850D63-D598-12FC-7A21-8C637D053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4D756F-01C3-682C-DF38-58888E001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C4C99E1-CCB2-A375-07B1-B548C7B3D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96F323-72C6-1339-29DB-0D37A99AD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AFE3-7E1A-0B4D-ADAF-6AD2AB402BB0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C4F19D7-7541-07A0-C789-66301A44D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FF727E4-BEDD-47A9-F421-431589F4D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DF800-11A1-0B47-BBF8-E165F70E56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273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D5CCDB-99E5-378B-03E1-2FF6BE97E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3C76E1C-B04D-97B4-B109-ADAD805CA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BF33B9A-2922-A9B4-4C77-E47476D73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D2280B6-1983-94B1-2365-4F8FEC9AD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7BE4D38-2ECF-3069-BC60-ACBF1F5C2D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8A9FA23-BB48-78CC-1D51-08882E3D2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AFE3-7E1A-0B4D-ADAF-6AD2AB402BB0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23A4443-E7DF-CD5D-4D2A-F32F6478C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0F64F12-84A9-8E7F-8960-88C739EDE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DF800-11A1-0B47-BBF8-E165F70E56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505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8A2F3C-A891-1E6A-FC79-0249F3CF9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438E395-9337-060D-5DCD-0DD8039E1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AFE3-7E1A-0B4D-ADAF-6AD2AB402BB0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D7A3633-CC30-0BCE-E470-2D9E8427E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F760B46-1093-02F4-8A57-DB7D2F0D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DF800-11A1-0B47-BBF8-E165F70E56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472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B58193A-322F-290D-BF19-5A9FD5EC6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AFE3-7E1A-0B4D-ADAF-6AD2AB402BB0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020C00A-CB07-259F-9231-0F6E5B78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A005353-9782-D672-4C94-AFCDD146D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DF800-11A1-0B47-BBF8-E165F70E56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712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0D7B1-7295-EDAD-2EBA-78FE56D38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D62166-12FD-1827-FA23-51F90B0B2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DB338CA-65F8-95AA-5B4A-81A014EBC4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D97707-20D0-AA1C-4439-EB3C55736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AFE3-7E1A-0B4D-ADAF-6AD2AB402BB0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D018A5F-98F2-95E0-69D4-F77E08EAE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699B333-5682-D251-440A-9931A087F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DF800-11A1-0B47-BBF8-E165F70E56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1570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C79C03-7C4E-5FE7-E05F-746D0A6A7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63CBFD6-40AC-0410-94FC-7D590DAC51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F3D9116-331A-4737-97CD-08FCCC20B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3D00F6C-8F27-A211-4C58-86580E554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AFE3-7E1A-0B4D-ADAF-6AD2AB402BB0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B2B8A0A-5178-E053-167B-E754734A8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F7AD12E-9213-3F46-6D93-A00EA9987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DF800-11A1-0B47-BBF8-E165F70E56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400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6A20693-4B09-0C18-54A0-17CFE0870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B47C43C-9AB7-C5BA-43C1-D41F1FB1A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F75448-3065-9934-0208-64088967F7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4AFE3-7E1A-0B4D-ADAF-6AD2AB402BB0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E99015-3410-EC95-EE08-5EE067C9F7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31728B-3B96-B5CF-D770-25EEC0E5BD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DF800-11A1-0B47-BBF8-E165F70E56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861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489511E-A409-3F4A-B704-F7BC7E4BF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1033BE1-4A57-5844-B974-6C39B936A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FDBCC8-DCF7-0542-904E-018CFACD2B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F5A8D-7BF7-F743-BE40-7B7236160197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905A29-F558-6E4A-9418-6BD655E77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592EC0-6510-6B4A-AD20-84D690DE2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FDC7B-4663-464D-9BC5-09455328BE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330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cid:image005.png@01D8D8A0.02316C30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tes.epsjv.fiocruz.br/dicionario/verbetes/educor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7.pn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3">
            <a:extLst>
              <a:ext uri="{FF2B5EF4-FFF2-40B4-BE49-F238E27FC236}">
                <a16:creationId xmlns:a16="http://schemas.microsoft.com/office/drawing/2014/main" id="{5838E271-DD4F-CB40-CFAB-4AD265643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-31900"/>
            <a:ext cx="11057860" cy="6889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A553DDC1-A30A-5D2A-82AE-DBC4D51AC9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5082702"/>
            <a:ext cx="2514600" cy="1274064"/>
          </a:xfrm>
          <a:prstGeom prst="rect">
            <a:avLst/>
          </a:prstGeom>
        </p:spPr>
      </p:pic>
      <p:sp>
        <p:nvSpPr>
          <p:cNvPr id="4" name="object 128">
            <a:extLst>
              <a:ext uri="{FF2B5EF4-FFF2-40B4-BE49-F238E27FC236}">
                <a16:creationId xmlns:a16="http://schemas.microsoft.com/office/drawing/2014/main" id="{AC08B0F4-26A6-903B-7668-23039617EF9E}"/>
              </a:ext>
            </a:extLst>
          </p:cNvPr>
          <p:cNvSpPr txBox="1"/>
          <p:nvPr/>
        </p:nvSpPr>
        <p:spPr>
          <a:xfrm>
            <a:off x="1018068" y="68951"/>
            <a:ext cx="1752599" cy="453970"/>
          </a:xfrm>
          <a:prstGeom prst="rect">
            <a:avLst/>
          </a:prstGeom>
        </p:spPr>
        <p:txBody>
          <a:bodyPr vert="horz" wrap="square" lIns="0" tIns="266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0"/>
              </a:spcBef>
            </a:pPr>
            <a:r>
              <a:rPr lang="pt-BR" sz="1200" spc="-10" dirty="0">
                <a:solidFill>
                  <a:schemeClr val="accent1">
                    <a:lumMod val="50000"/>
                  </a:schemeClr>
                </a:solidFill>
                <a:latin typeface="Avenir Medium" panose="02000503020000020003" pitchFamily="2" charset="0"/>
                <a:cs typeface="Avenir"/>
              </a:rPr>
              <a:t> Aperfeiçoamento Contínuo</a:t>
            </a:r>
            <a:endParaRPr lang="pt-BR" sz="1200" dirty="0">
              <a:solidFill>
                <a:schemeClr val="accent1">
                  <a:lumMod val="50000"/>
                </a:schemeClr>
              </a:solidFill>
              <a:latin typeface="Avenir Medium" panose="02000503020000020003" pitchFamily="2" charset="0"/>
              <a:cs typeface="Avenir"/>
            </a:endParaRPr>
          </a:p>
        </p:txBody>
      </p:sp>
      <p:sp>
        <p:nvSpPr>
          <p:cNvPr id="5" name="Retângulo Arredondado 4">
            <a:extLst>
              <a:ext uri="{FF2B5EF4-FFF2-40B4-BE49-F238E27FC236}">
                <a16:creationId xmlns:a16="http://schemas.microsoft.com/office/drawing/2014/main" id="{96BB03E9-DD19-2F53-CBAE-36F5F7F6B767}"/>
              </a:ext>
            </a:extLst>
          </p:cNvPr>
          <p:cNvSpPr/>
          <p:nvPr/>
        </p:nvSpPr>
        <p:spPr>
          <a:xfrm>
            <a:off x="850751" y="226985"/>
            <a:ext cx="2057400" cy="381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260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E7B0493-92C6-A726-F1E9-D8CE6C518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63" y="5750527"/>
            <a:ext cx="457772" cy="51435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3DF38D2-7DFC-7A92-50C7-B0E66C45C6E7}"/>
              </a:ext>
            </a:extLst>
          </p:cNvPr>
          <p:cNvSpPr txBox="1"/>
          <p:nvPr/>
        </p:nvSpPr>
        <p:spPr>
          <a:xfrm>
            <a:off x="1119673" y="176509"/>
            <a:ext cx="889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EXPECTATIVAS DA UNIVERSIDADE CORPORATIVA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18C4406-A1E1-B18E-45CB-9FFFB9EA1957}"/>
              </a:ext>
            </a:extLst>
          </p:cNvPr>
          <p:cNvSpPr txBox="1">
            <a:spLocks noChangeArrowheads="1"/>
          </p:cNvSpPr>
          <p:nvPr/>
        </p:nvSpPr>
        <p:spPr>
          <a:xfrm>
            <a:off x="1538688" y="1350977"/>
            <a:ext cx="4305521" cy="49139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just">
              <a:lnSpc>
                <a:spcPct val="150000"/>
              </a:lnSpc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Incentivar o aprendizado para que a equipe consiga ajudar a cumprir as metas;</a:t>
            </a:r>
          </a:p>
          <a:p>
            <a:pPr algn="just">
              <a:lnSpc>
                <a:spcPct val="150000"/>
              </a:lnSpc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Estimular as competências requeridas no dia a dia;</a:t>
            </a:r>
          </a:p>
          <a:p>
            <a:pPr algn="just">
              <a:lnSpc>
                <a:spcPct val="150000"/>
              </a:lnSpc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Aumentar as vantagens competitivas;</a:t>
            </a:r>
          </a:p>
          <a:p>
            <a:pPr algn="just">
              <a:lnSpc>
                <a:spcPct val="150000"/>
              </a:lnSpc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6F8552E-C562-80A4-B3AC-E4E6FE76A717}"/>
              </a:ext>
            </a:extLst>
          </p:cNvPr>
          <p:cNvSpPr txBox="1">
            <a:spLocks noChangeArrowheads="1"/>
          </p:cNvSpPr>
          <p:nvPr/>
        </p:nvSpPr>
        <p:spPr>
          <a:xfrm>
            <a:off x="6231614" y="1350977"/>
            <a:ext cx="5455561" cy="49139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84A9947-DE00-112C-A2CC-8134E74566A4}"/>
              </a:ext>
            </a:extLst>
          </p:cNvPr>
          <p:cNvSpPr txBox="1">
            <a:spLocks noChangeArrowheads="1"/>
          </p:cNvSpPr>
          <p:nvPr/>
        </p:nvSpPr>
        <p:spPr>
          <a:xfrm>
            <a:off x="6551662" y="1350977"/>
            <a:ext cx="4305521" cy="49139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just">
              <a:lnSpc>
                <a:spcPct val="150000"/>
              </a:lnSpc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Desenvolver novos talentos;</a:t>
            </a:r>
          </a:p>
          <a:p>
            <a:pPr algn="just">
              <a:lnSpc>
                <a:spcPct val="150000"/>
              </a:lnSpc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Estimular um clima corporativo mais saudável;</a:t>
            </a:r>
          </a:p>
          <a:p>
            <a:pPr algn="just">
              <a:lnSpc>
                <a:spcPct val="150000"/>
              </a:lnSpc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Reter bons profissionais;</a:t>
            </a:r>
          </a:p>
          <a:p>
            <a:pPr algn="just">
              <a:lnSpc>
                <a:spcPct val="150000"/>
              </a:lnSpc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Maior aderência aos objetivos específicos da empresa.</a:t>
            </a:r>
          </a:p>
          <a:p>
            <a:pPr algn="just">
              <a:lnSpc>
                <a:spcPct val="150000"/>
              </a:lnSpc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just">
              <a:lnSpc>
                <a:spcPct val="150000"/>
              </a:lnSpc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312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E7B0493-92C6-A726-F1E9-D8CE6C518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63" y="5750527"/>
            <a:ext cx="457772" cy="51435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4D7D1D0-B3A4-1BDE-0D3F-8B6A502B77B9}"/>
              </a:ext>
            </a:extLst>
          </p:cNvPr>
          <p:cNvSpPr/>
          <p:nvPr/>
        </p:nvSpPr>
        <p:spPr>
          <a:xfrm>
            <a:off x="4932727" y="1299990"/>
            <a:ext cx="3042407" cy="4449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Mudança de Paradigma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F644CB3-B974-7392-688D-6217C5AE4B21}"/>
              </a:ext>
            </a:extLst>
          </p:cNvPr>
          <p:cNvSpPr/>
          <p:nvPr/>
        </p:nvSpPr>
        <p:spPr>
          <a:xfrm>
            <a:off x="1971104" y="1922267"/>
            <a:ext cx="2346636" cy="7154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Centro de T&amp;D Tradicional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94E0F73-A162-A8C7-E158-48CDBD352945}"/>
              </a:ext>
            </a:extLst>
          </p:cNvPr>
          <p:cNvSpPr/>
          <p:nvPr/>
        </p:nvSpPr>
        <p:spPr>
          <a:xfrm>
            <a:off x="8550862" y="1922267"/>
            <a:ext cx="2346636" cy="7154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Universidade Corporativa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C7E1540-D1FD-7287-00F6-F0C5FBD1466D}"/>
              </a:ext>
            </a:extLst>
          </p:cNvPr>
          <p:cNvSpPr/>
          <p:nvPr/>
        </p:nvSpPr>
        <p:spPr>
          <a:xfrm>
            <a:off x="1492359" y="2860646"/>
            <a:ext cx="3515868" cy="32717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Desenvolver Habilidades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Aprendizado Individual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Tático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Necessidades individuais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Interno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Espaço Real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Aumento das habilidades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B4421E2-FED5-5AF1-F674-AA87EC3F2203}"/>
              </a:ext>
            </a:extLst>
          </p:cNvPr>
          <p:cNvSpPr/>
          <p:nvPr/>
        </p:nvSpPr>
        <p:spPr>
          <a:xfrm>
            <a:off x="5260982" y="2860646"/>
            <a:ext cx="2346636" cy="32717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Objetivo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Foco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Escopo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Ênfase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Público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Local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Resultado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CE2183D1-CCC0-60E6-29AE-39FF4D8F2BC4}"/>
              </a:ext>
            </a:extLst>
          </p:cNvPr>
          <p:cNvSpPr/>
          <p:nvPr/>
        </p:nvSpPr>
        <p:spPr>
          <a:xfrm>
            <a:off x="7860373" y="2860646"/>
            <a:ext cx="3515869" cy="32717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Desenvolver Competências Criticas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Aprendizado Organizacional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Estratégico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Estratégias de Negócio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Interno e Externo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Espaço real e virtual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Aumento da Competitividade</a:t>
            </a:r>
          </a:p>
        </p:txBody>
      </p:sp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140ADDD1-B107-EA6F-18DE-68E59CD3C45C}"/>
              </a:ext>
            </a:extLst>
          </p:cNvPr>
          <p:cNvSpPr/>
          <p:nvPr/>
        </p:nvSpPr>
        <p:spPr>
          <a:xfrm>
            <a:off x="5008227" y="2130804"/>
            <a:ext cx="2961314" cy="34394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03AF2EA-92D2-045D-1717-3D21ECE1A282}"/>
              </a:ext>
            </a:extLst>
          </p:cNvPr>
          <p:cNvSpPr txBox="1"/>
          <p:nvPr/>
        </p:nvSpPr>
        <p:spPr>
          <a:xfrm>
            <a:off x="1119673" y="176509"/>
            <a:ext cx="889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MUDANÇA DE PARADIGMA DE CENTRO DE T&amp;D PARA UNIVERSIDADE CORPORATIVA</a:t>
            </a:r>
          </a:p>
        </p:txBody>
      </p:sp>
    </p:spTree>
    <p:extLst>
      <p:ext uri="{BB962C8B-B14F-4D97-AF65-F5344CB8AC3E}">
        <p14:creationId xmlns:p14="http://schemas.microsoft.com/office/powerpoint/2010/main" val="238524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E7B0493-92C6-A726-F1E9-D8CE6C518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63" y="5750527"/>
            <a:ext cx="457772" cy="51435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3DF38D2-7DFC-7A92-50C7-B0E66C45C6E7}"/>
              </a:ext>
            </a:extLst>
          </p:cNvPr>
          <p:cNvSpPr txBox="1"/>
          <p:nvPr/>
        </p:nvSpPr>
        <p:spPr>
          <a:xfrm>
            <a:off x="977433" y="1229520"/>
            <a:ext cx="889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ESTRUTURA DE ENSINO 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2BC7896-BF3D-39C7-D2DA-80B2991EB2D8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55CA156-35AC-7BBC-9A5B-7A1AFBF3E656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E6A9BA3E-443F-782E-5892-BA5824B69563}"/>
              </a:ext>
            </a:extLst>
          </p:cNvPr>
          <p:cNvSpPr txBox="1">
            <a:spLocks/>
          </p:cNvSpPr>
          <p:nvPr/>
        </p:nvSpPr>
        <p:spPr>
          <a:xfrm>
            <a:off x="835415" y="-101397"/>
            <a:ext cx="9040314" cy="694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latin typeface="+mn-lt"/>
              </a:rPr>
              <a:t>METODOLOGIA APLICA</a:t>
            </a:r>
            <a:endParaRPr lang="pt-BR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27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E30BF0-C5C5-42D4-B6B6-F778419DC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21" y="1176540"/>
            <a:ext cx="9040314" cy="694520"/>
          </a:xfrm>
        </p:spPr>
        <p:txBody>
          <a:bodyPr>
            <a:noAutofit/>
          </a:bodyPr>
          <a:lstStyle/>
          <a:p>
            <a:r>
              <a:rPr lang="pt-BR" sz="2400" dirty="0">
                <a:latin typeface="+mn-lt"/>
              </a:rPr>
              <a:t>CURSOS ONLINE E PRESENCIAIS</a:t>
            </a:r>
            <a:endParaRPr lang="pt-BR" sz="2400" b="0" dirty="0">
              <a:latin typeface="+mn-lt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CF748281-4813-4116-8ED4-3874A9B4772A}"/>
              </a:ext>
            </a:extLst>
          </p:cNvPr>
          <p:cNvGrpSpPr/>
          <p:nvPr/>
        </p:nvGrpSpPr>
        <p:grpSpPr>
          <a:xfrm>
            <a:off x="705060" y="3776308"/>
            <a:ext cx="2089246" cy="2281462"/>
            <a:chOff x="1060221" y="3093105"/>
            <a:chExt cx="2089246" cy="2281462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5CE92751-2891-468A-90AC-82CE9BE512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5940" y="3093105"/>
              <a:ext cx="1303527" cy="1303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49A0740A-DBDF-47D9-875A-B45E62BC9A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221" y="4071040"/>
              <a:ext cx="1303527" cy="1303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192E9882-3C70-4A86-87BD-92D28F0C34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067" y="1445355"/>
            <a:ext cx="3384376" cy="4059814"/>
          </a:xfrm>
        </p:spPr>
        <p:txBody>
          <a:bodyPr>
            <a:noAutofit/>
          </a:bodyPr>
          <a:lstStyle/>
          <a:p>
            <a:pPr marL="4572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pt-BR" dirty="0"/>
          </a:p>
          <a:p>
            <a:pPr marL="4572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pt-BR" dirty="0"/>
          </a:p>
          <a:p>
            <a:pPr marL="4572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pt-BR" dirty="0"/>
              <a:t>Cursos 100% assíncronos:</a:t>
            </a:r>
          </a:p>
          <a:p>
            <a:pPr marL="4572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pt-BR" dirty="0"/>
          </a:p>
          <a:p>
            <a:pPr marL="4572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pt-BR" dirty="0"/>
              <a:t> </a:t>
            </a:r>
          </a:p>
          <a:p>
            <a:pPr marL="4572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pt-BR" dirty="0"/>
          </a:p>
          <a:p>
            <a:pPr marL="45720" indent="0" algn="just">
              <a:buNone/>
            </a:pPr>
            <a:endParaRPr lang="pt-BR" dirty="0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F76C848-55AD-4383-A3E7-3E09384650E1}"/>
              </a:ext>
            </a:extLst>
          </p:cNvPr>
          <p:cNvGrpSpPr/>
          <p:nvPr/>
        </p:nvGrpSpPr>
        <p:grpSpPr>
          <a:xfrm>
            <a:off x="6131695" y="1431965"/>
            <a:ext cx="4037639" cy="4625805"/>
            <a:chOff x="6089220" y="1450417"/>
            <a:chExt cx="4037639" cy="4625805"/>
          </a:xfrm>
        </p:grpSpPr>
        <p:sp>
          <p:nvSpPr>
            <p:cNvPr id="9" name="Espaço Reservado para Conteúdo 2">
              <a:extLst>
                <a:ext uri="{FF2B5EF4-FFF2-40B4-BE49-F238E27FC236}">
                  <a16:creationId xmlns:a16="http://schemas.microsoft.com/office/drawing/2014/main" id="{6464054E-B79C-4ED2-9061-BB2B76B60BFD}"/>
                </a:ext>
              </a:extLst>
            </p:cNvPr>
            <p:cNvSpPr txBox="1">
              <a:spLocks/>
            </p:cNvSpPr>
            <p:nvPr/>
          </p:nvSpPr>
          <p:spPr>
            <a:xfrm>
              <a:off x="6089220" y="1450417"/>
              <a:ext cx="4037639" cy="130352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74320" indent="-22860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Clr>
                  <a:schemeClr val="tx1">
                    <a:lumMod val="65000"/>
                    <a:lumOff val="35000"/>
                  </a:schemeClr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9436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>
                    <a:lumMod val="65000"/>
                    <a:lumOff val="35000"/>
                  </a:schemeClr>
                </a:buClr>
                <a:buSzPct val="80000"/>
                <a:buFont typeface="Arial" pitchFamily="34" charset="0"/>
                <a:buChar char="•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777240" indent="-18288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tx1">
                    <a:lumMod val="65000"/>
                    <a:lumOff val="35000"/>
                  </a:schemeClr>
                </a:buClr>
                <a:buSzPct val="80000"/>
                <a:buFont typeface="Arial" pitchFamily="34" charset="0"/>
                <a:buChar char="•"/>
                <a:defRPr sz="1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960120" indent="-18288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tx1">
                    <a:lumMod val="65000"/>
                    <a:lumOff val="35000"/>
                  </a:schemeClr>
                </a:buClr>
                <a:buSzPct val="80000"/>
                <a:buFont typeface="Arial" pitchFamily="34" charset="0"/>
                <a:buChar char="•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097280" indent="-13716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tx1">
                    <a:lumMod val="65000"/>
                    <a:lumOff val="35000"/>
                  </a:schemeClr>
                </a:buClr>
                <a:buSzPct val="80000"/>
                <a:buFont typeface="Arial" pitchFamily="34" charset="0"/>
                <a:buChar char="•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234440" indent="-137160" algn="l" defTabSz="914400" rtl="0" eaLnBrk="1" latinLnBrk="0" hangingPunct="1">
                <a:spcBef>
                  <a:spcPts val="600"/>
                </a:spcBef>
                <a:buSzPct val="80000"/>
                <a:buFont typeface="Arial" pitchFamily="34" charset="0"/>
                <a:buChar char="•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71600" indent="-137160" algn="l" defTabSz="914400" rtl="0" eaLnBrk="1" latinLnBrk="0" hangingPunct="1">
                <a:spcBef>
                  <a:spcPts val="600"/>
                </a:spcBef>
                <a:buSzPct val="80000"/>
                <a:buFont typeface="Arial" pitchFamily="34" charset="0"/>
                <a:buChar char="•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8760" indent="-137160" algn="l" defTabSz="914400" rtl="0" eaLnBrk="1" latinLnBrk="0" hangingPunct="1">
                <a:spcBef>
                  <a:spcPts val="600"/>
                </a:spcBef>
                <a:buSzPct val="80000"/>
                <a:buFont typeface="Arial" pitchFamily="34" charset="0"/>
                <a:buChar char="•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645920" indent="-137160" algn="l" defTabSz="914400" rtl="0" eaLnBrk="1" latinLnBrk="0" hangingPunct="1">
                <a:spcBef>
                  <a:spcPts val="600"/>
                </a:spcBef>
                <a:buSzPct val="80000"/>
                <a:buFont typeface="Arial" pitchFamily="34" charset="0"/>
                <a:buChar char="•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just">
                <a:lnSpc>
                  <a:spcPct val="100000"/>
                </a:lnSpc>
                <a:spcBef>
                  <a:spcPts val="600"/>
                </a:spcBef>
                <a:buNone/>
              </a:pPr>
              <a:endParaRPr lang="pt-BR" dirty="0"/>
            </a:p>
            <a:p>
              <a:pPr marL="45720" indent="0" algn="just">
                <a:lnSpc>
                  <a:spcPct val="100000"/>
                </a:lnSpc>
                <a:spcBef>
                  <a:spcPts val="600"/>
                </a:spcBef>
                <a:buNone/>
              </a:pPr>
              <a:endParaRPr lang="pt-BR" dirty="0"/>
            </a:p>
            <a:p>
              <a:pPr marL="45720" indent="0" algn="just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pt-BR" sz="2800" dirty="0">
                  <a:solidFill>
                    <a:schemeClr val="tx1"/>
                  </a:solidFill>
                </a:rPr>
                <a:t>Cursos assíncronos + síncronos:</a:t>
              </a:r>
            </a:p>
            <a:p>
              <a:pPr marL="45720" indent="0" algn="just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pt-BR" dirty="0"/>
                <a:t> </a:t>
              </a:r>
            </a:p>
            <a:p>
              <a:pPr marL="45720" indent="0" algn="just">
                <a:lnSpc>
                  <a:spcPct val="100000"/>
                </a:lnSpc>
                <a:spcBef>
                  <a:spcPts val="600"/>
                </a:spcBef>
                <a:buNone/>
              </a:pPr>
              <a:endParaRPr lang="pt-BR" dirty="0"/>
            </a:p>
            <a:p>
              <a:pPr marL="45720" indent="0" algn="just">
                <a:buNone/>
              </a:pPr>
              <a:endParaRPr lang="pt-BR" dirty="0"/>
            </a:p>
          </p:txBody>
        </p:sp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03AFB325-1175-44B7-BC42-DFF9FA970F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2192" y="4187682"/>
              <a:ext cx="1406585" cy="632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958FF9F8-0417-45EF-977D-CEB96E2ABF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4320" y="3288420"/>
              <a:ext cx="1303527" cy="1303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>
              <a:extLst>
                <a:ext uri="{FF2B5EF4-FFF2-40B4-BE49-F238E27FC236}">
                  <a16:creationId xmlns:a16="http://schemas.microsoft.com/office/drawing/2014/main" id="{8719CD1F-E4B0-4EB1-9546-FBADAFF9F2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9066" y="5443259"/>
              <a:ext cx="1406585" cy="632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444A20EC-4B34-4706-9F26-E75EF90141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5795" y="4610487"/>
              <a:ext cx="1303527" cy="1303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4" descr="CRASA Infraestrutura reforça excelência em soluções inteligentes de  engenharia - Básica Comunicações - Assessoria de Imprensa">
            <a:extLst>
              <a:ext uri="{FF2B5EF4-FFF2-40B4-BE49-F238E27FC236}">
                <a16:creationId xmlns:a16="http://schemas.microsoft.com/office/drawing/2014/main" id="{27207FAA-CECC-748F-5068-47F9D103A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234" y="125176"/>
            <a:ext cx="2319337" cy="79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FF7A7F4B-F96D-D868-2679-EA0B773A5C83}"/>
              </a:ext>
            </a:extLst>
          </p:cNvPr>
          <p:cNvSpPr txBox="1">
            <a:spLocks/>
          </p:cNvSpPr>
          <p:nvPr/>
        </p:nvSpPr>
        <p:spPr>
          <a:xfrm>
            <a:off x="479067" y="122947"/>
            <a:ext cx="9040314" cy="694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latin typeface="+mn-lt"/>
              </a:rPr>
              <a:t>METODOLOGIA APLICA</a:t>
            </a:r>
            <a:endParaRPr lang="pt-BR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290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>
            <a:extLst>
              <a:ext uri="{FF2B5EF4-FFF2-40B4-BE49-F238E27FC236}">
                <a16:creationId xmlns:a16="http://schemas.microsoft.com/office/drawing/2014/main" id="{526E8C9D-897B-40DB-9AC1-BF32BA2B6BE4}"/>
              </a:ext>
            </a:extLst>
          </p:cNvPr>
          <p:cNvSpPr txBox="1">
            <a:spLocks/>
          </p:cNvSpPr>
          <p:nvPr/>
        </p:nvSpPr>
        <p:spPr>
          <a:xfrm>
            <a:off x="872197" y="192028"/>
            <a:ext cx="11115097" cy="648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t-BR" i="1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1F892C25-5CCA-40E0-8A9F-E2C4E6A1BCD2}"/>
              </a:ext>
            </a:extLst>
          </p:cNvPr>
          <p:cNvCxnSpPr>
            <a:cxnSpLocks/>
          </p:cNvCxnSpPr>
          <p:nvPr/>
        </p:nvCxnSpPr>
        <p:spPr>
          <a:xfrm>
            <a:off x="281559" y="625255"/>
            <a:ext cx="115937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A714D1DB-DE02-4EB8-885E-301EDF379F15}"/>
              </a:ext>
            </a:extLst>
          </p:cNvPr>
          <p:cNvSpPr/>
          <p:nvPr/>
        </p:nvSpPr>
        <p:spPr>
          <a:xfrm>
            <a:off x="508506" y="2690460"/>
            <a:ext cx="1023042" cy="742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20</a:t>
            </a:r>
            <a:endParaRPr lang="en-US" dirty="0"/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C5A9D77C-9D2F-4E16-8F47-7C3A9108B9CB}"/>
              </a:ext>
            </a:extLst>
          </p:cNvPr>
          <p:cNvSpPr/>
          <p:nvPr/>
        </p:nvSpPr>
        <p:spPr>
          <a:xfrm>
            <a:off x="497944" y="3737936"/>
            <a:ext cx="2263366" cy="9362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40</a:t>
            </a:r>
            <a:endParaRPr lang="en-US" dirty="0"/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A8FD06E6-B570-4DC7-AD35-E621BAE1D1D0}"/>
              </a:ext>
            </a:extLst>
          </p:cNvPr>
          <p:cNvSpPr/>
          <p:nvPr/>
        </p:nvSpPr>
        <p:spPr>
          <a:xfrm>
            <a:off x="488887" y="4972125"/>
            <a:ext cx="4778719" cy="1122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80</a:t>
            </a:r>
            <a:endParaRPr lang="en-US" dirty="0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8D88FFF9-C02D-4417-B4DE-445A0116F839}"/>
              </a:ext>
            </a:extLst>
          </p:cNvPr>
          <p:cNvSpPr txBox="1"/>
          <p:nvPr/>
        </p:nvSpPr>
        <p:spPr>
          <a:xfrm>
            <a:off x="4606740" y="1937487"/>
            <a:ext cx="364601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pt-BR" sz="1800" dirty="0">
                <a:solidFill>
                  <a:prstClr val="black"/>
                </a:solidFill>
                <a:latin typeface="Calibri" panose="020F0502020204030204"/>
              </a:rPr>
              <a:t>Disciplinas de 20h + 40h + 80h:</a:t>
            </a:r>
          </a:p>
        </p:txBody>
      </p:sp>
      <p:pic>
        <p:nvPicPr>
          <p:cNvPr id="4" name="Picture 4" descr="CRASA Infraestrutura reforça excelência em soluções inteligentes de  engenharia - Básica Comunicações - Assessoria de Imprensa">
            <a:extLst>
              <a:ext uri="{FF2B5EF4-FFF2-40B4-BE49-F238E27FC236}">
                <a16:creationId xmlns:a16="http://schemas.microsoft.com/office/drawing/2014/main" id="{9A09B3EA-C33C-A669-F2C5-6BC35902C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957" y="5833656"/>
            <a:ext cx="2319337" cy="79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EE925191-848A-4459-ECC7-C872B78356E5}"/>
              </a:ext>
            </a:extLst>
          </p:cNvPr>
          <p:cNvSpPr txBox="1"/>
          <p:nvPr/>
        </p:nvSpPr>
        <p:spPr>
          <a:xfrm>
            <a:off x="81667" y="916749"/>
            <a:ext cx="12192000" cy="12926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5400" b="1" dirty="0">
                <a:ln/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MODELAGEM</a:t>
            </a:r>
          </a:p>
          <a:p>
            <a:pPr algn="ctr"/>
            <a:endParaRPr lang="pt-BR" sz="2400" b="1" dirty="0">
              <a:ln/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4481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Agrupar 27">
            <a:extLst>
              <a:ext uri="{FF2B5EF4-FFF2-40B4-BE49-F238E27FC236}">
                <a16:creationId xmlns:a16="http://schemas.microsoft.com/office/drawing/2014/main" id="{B3553CBC-2275-479B-1897-CE45AD3A9613}"/>
              </a:ext>
            </a:extLst>
          </p:cNvPr>
          <p:cNvGrpSpPr/>
          <p:nvPr/>
        </p:nvGrpSpPr>
        <p:grpSpPr>
          <a:xfrm>
            <a:off x="9015742" y="1537850"/>
            <a:ext cx="2678314" cy="4068936"/>
            <a:chOff x="9015742" y="1172090"/>
            <a:chExt cx="2678314" cy="4068936"/>
          </a:xfrm>
        </p:grpSpPr>
        <p:sp>
          <p:nvSpPr>
            <p:cNvPr id="15" name="Retângulo: Cantos Arredondados 14">
              <a:extLst>
                <a:ext uri="{FF2B5EF4-FFF2-40B4-BE49-F238E27FC236}">
                  <a16:creationId xmlns:a16="http://schemas.microsoft.com/office/drawing/2014/main" id="{7B1960F2-7AE9-429E-A8B1-B8E4CBA6AD08}"/>
                </a:ext>
              </a:extLst>
            </p:cNvPr>
            <p:cNvSpPr/>
            <p:nvPr/>
          </p:nvSpPr>
          <p:spPr>
            <a:xfrm>
              <a:off x="9026304" y="1172090"/>
              <a:ext cx="568859" cy="524754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20</a:t>
              </a:r>
              <a:endParaRPr lang="en-US" dirty="0"/>
            </a:p>
          </p:txBody>
        </p:sp>
        <p:sp>
          <p:nvSpPr>
            <p:cNvPr id="16" name="Retângulo: Cantos Arredondados 15">
              <a:extLst>
                <a:ext uri="{FF2B5EF4-FFF2-40B4-BE49-F238E27FC236}">
                  <a16:creationId xmlns:a16="http://schemas.microsoft.com/office/drawing/2014/main" id="{5A816F60-924A-496A-AD11-5963A79857CA}"/>
                </a:ext>
              </a:extLst>
            </p:cNvPr>
            <p:cNvSpPr/>
            <p:nvPr/>
          </p:nvSpPr>
          <p:spPr>
            <a:xfrm>
              <a:off x="9723421" y="1172090"/>
              <a:ext cx="568859" cy="52475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20</a:t>
              </a:r>
              <a:endParaRPr lang="en-US" dirty="0"/>
            </a:p>
          </p:txBody>
        </p:sp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A2C2E96D-A1F8-4FA0-AFB2-34DAFCA14F2D}"/>
                </a:ext>
              </a:extLst>
            </p:cNvPr>
            <p:cNvSpPr/>
            <p:nvPr/>
          </p:nvSpPr>
          <p:spPr>
            <a:xfrm>
              <a:off x="10419028" y="1172090"/>
              <a:ext cx="568859" cy="52475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20</a:t>
              </a:r>
              <a:endParaRPr lang="en-US" dirty="0"/>
            </a:p>
          </p:txBody>
        </p:sp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3454D7ED-C7DF-4F85-9007-0B21DB51B4F8}"/>
                </a:ext>
              </a:extLst>
            </p:cNvPr>
            <p:cNvSpPr/>
            <p:nvPr/>
          </p:nvSpPr>
          <p:spPr>
            <a:xfrm>
              <a:off x="11114635" y="1172090"/>
              <a:ext cx="568859" cy="52475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20</a:t>
              </a:r>
              <a:endParaRPr lang="en-US" dirty="0"/>
            </a:p>
          </p:txBody>
        </p:sp>
        <p:sp>
          <p:nvSpPr>
            <p:cNvPr id="19" name="Retângulo: Cantos Arredondados 18">
              <a:extLst>
                <a:ext uri="{FF2B5EF4-FFF2-40B4-BE49-F238E27FC236}">
                  <a16:creationId xmlns:a16="http://schemas.microsoft.com/office/drawing/2014/main" id="{F77E5E3B-05C8-491D-A0C6-8419F0FB6710}"/>
                </a:ext>
              </a:extLst>
            </p:cNvPr>
            <p:cNvSpPr/>
            <p:nvPr/>
          </p:nvSpPr>
          <p:spPr>
            <a:xfrm>
              <a:off x="9026304" y="1831832"/>
              <a:ext cx="568859" cy="52475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20</a:t>
              </a:r>
              <a:endParaRPr lang="en-US" dirty="0"/>
            </a:p>
          </p:txBody>
        </p:sp>
        <p:sp>
          <p:nvSpPr>
            <p:cNvPr id="20" name="Retângulo: Cantos Arredondados 19">
              <a:extLst>
                <a:ext uri="{FF2B5EF4-FFF2-40B4-BE49-F238E27FC236}">
                  <a16:creationId xmlns:a16="http://schemas.microsoft.com/office/drawing/2014/main" id="{C6D0899A-96C3-4BDB-B4BE-F109C433BFDC}"/>
                </a:ext>
              </a:extLst>
            </p:cNvPr>
            <p:cNvSpPr/>
            <p:nvPr/>
          </p:nvSpPr>
          <p:spPr>
            <a:xfrm>
              <a:off x="9723421" y="1831832"/>
              <a:ext cx="568859" cy="524754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20</a:t>
              </a:r>
              <a:endParaRPr lang="en-US" dirty="0"/>
            </a:p>
          </p:txBody>
        </p:sp>
        <p:sp>
          <p:nvSpPr>
            <p:cNvPr id="21" name="Retângulo: Cantos Arredondados 20">
              <a:extLst>
                <a:ext uri="{FF2B5EF4-FFF2-40B4-BE49-F238E27FC236}">
                  <a16:creationId xmlns:a16="http://schemas.microsoft.com/office/drawing/2014/main" id="{1BEE0353-5230-434E-B004-BF538068B45D}"/>
                </a:ext>
              </a:extLst>
            </p:cNvPr>
            <p:cNvSpPr/>
            <p:nvPr/>
          </p:nvSpPr>
          <p:spPr>
            <a:xfrm>
              <a:off x="10419028" y="1831832"/>
              <a:ext cx="568859" cy="52475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20</a:t>
              </a:r>
              <a:endParaRPr lang="en-US" dirty="0"/>
            </a:p>
          </p:txBody>
        </p:sp>
        <p:sp>
          <p:nvSpPr>
            <p:cNvPr id="22" name="Retângulo: Cantos Arredondados 21">
              <a:extLst>
                <a:ext uri="{FF2B5EF4-FFF2-40B4-BE49-F238E27FC236}">
                  <a16:creationId xmlns:a16="http://schemas.microsoft.com/office/drawing/2014/main" id="{5AFFF818-F39D-4C35-AFA9-DF883523B77D}"/>
                </a:ext>
              </a:extLst>
            </p:cNvPr>
            <p:cNvSpPr/>
            <p:nvPr/>
          </p:nvSpPr>
          <p:spPr>
            <a:xfrm>
              <a:off x="11114635" y="1831832"/>
              <a:ext cx="568859" cy="52475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20</a:t>
              </a:r>
              <a:endParaRPr lang="en-US" dirty="0"/>
            </a:p>
          </p:txBody>
        </p:sp>
        <p:sp>
          <p:nvSpPr>
            <p:cNvPr id="23" name="Retângulo: Cantos Arredondados 22">
              <a:extLst>
                <a:ext uri="{FF2B5EF4-FFF2-40B4-BE49-F238E27FC236}">
                  <a16:creationId xmlns:a16="http://schemas.microsoft.com/office/drawing/2014/main" id="{2F78CD2C-7187-412E-98B6-7338E3C1AF61}"/>
                </a:ext>
              </a:extLst>
            </p:cNvPr>
            <p:cNvSpPr/>
            <p:nvPr/>
          </p:nvSpPr>
          <p:spPr>
            <a:xfrm>
              <a:off x="9015742" y="2584469"/>
              <a:ext cx="1276538" cy="584596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40</a:t>
              </a:r>
              <a:endParaRPr lang="en-US" dirty="0"/>
            </a:p>
          </p:txBody>
        </p:sp>
        <p:sp>
          <p:nvSpPr>
            <p:cNvPr id="24" name="Retângulo: Cantos Arredondados 23">
              <a:extLst>
                <a:ext uri="{FF2B5EF4-FFF2-40B4-BE49-F238E27FC236}">
                  <a16:creationId xmlns:a16="http://schemas.microsoft.com/office/drawing/2014/main" id="{4513D6D5-E518-4FD8-A725-DC79C7AE8B1F}"/>
                </a:ext>
              </a:extLst>
            </p:cNvPr>
            <p:cNvSpPr/>
            <p:nvPr/>
          </p:nvSpPr>
          <p:spPr>
            <a:xfrm>
              <a:off x="10406956" y="2568132"/>
              <a:ext cx="1276538" cy="5845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/>
                <a:t>40</a:t>
              </a:r>
              <a:endParaRPr lang="en-US" dirty="0"/>
            </a:p>
          </p:txBody>
        </p:sp>
        <p:sp>
          <p:nvSpPr>
            <p:cNvPr id="25" name="Retângulo: Cantos Arredondados 24">
              <a:extLst>
                <a:ext uri="{FF2B5EF4-FFF2-40B4-BE49-F238E27FC236}">
                  <a16:creationId xmlns:a16="http://schemas.microsoft.com/office/drawing/2014/main" id="{483459D7-724B-4807-9202-0E93AFF76833}"/>
                </a:ext>
              </a:extLst>
            </p:cNvPr>
            <p:cNvSpPr/>
            <p:nvPr/>
          </p:nvSpPr>
          <p:spPr>
            <a:xfrm>
              <a:off x="9026304" y="3299341"/>
              <a:ext cx="1276538" cy="5845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40</a:t>
              </a:r>
              <a:endParaRPr lang="en-US" dirty="0"/>
            </a:p>
          </p:txBody>
        </p:sp>
        <p:sp>
          <p:nvSpPr>
            <p:cNvPr id="26" name="Retângulo: Cantos Arredondados 25">
              <a:extLst>
                <a:ext uri="{FF2B5EF4-FFF2-40B4-BE49-F238E27FC236}">
                  <a16:creationId xmlns:a16="http://schemas.microsoft.com/office/drawing/2014/main" id="{83011B9B-79F3-4D96-84B6-EF6C331D2CD4}"/>
                </a:ext>
              </a:extLst>
            </p:cNvPr>
            <p:cNvSpPr/>
            <p:nvPr/>
          </p:nvSpPr>
          <p:spPr>
            <a:xfrm>
              <a:off x="10417518" y="3283004"/>
              <a:ext cx="1276538" cy="5845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40</a:t>
              </a:r>
              <a:endParaRPr lang="en-US" dirty="0"/>
            </a:p>
          </p:txBody>
        </p:sp>
        <p:sp>
          <p:nvSpPr>
            <p:cNvPr id="27" name="Retângulo: Cantos Arredondados 26">
              <a:extLst>
                <a:ext uri="{FF2B5EF4-FFF2-40B4-BE49-F238E27FC236}">
                  <a16:creationId xmlns:a16="http://schemas.microsoft.com/office/drawing/2014/main" id="{AE0FB765-500D-4440-8C2A-799B401F0D08}"/>
                </a:ext>
              </a:extLst>
            </p:cNvPr>
            <p:cNvSpPr/>
            <p:nvPr/>
          </p:nvSpPr>
          <p:spPr>
            <a:xfrm>
              <a:off x="9026304" y="4014213"/>
              <a:ext cx="2631538" cy="6488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80</a:t>
              </a:r>
              <a:endParaRPr lang="en-US" dirty="0"/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8D88FFF9-C02D-4417-B4DE-445A0116F839}"/>
                </a:ext>
              </a:extLst>
            </p:cNvPr>
            <p:cNvSpPr txBox="1"/>
            <p:nvPr/>
          </p:nvSpPr>
          <p:spPr>
            <a:xfrm>
              <a:off x="10077001" y="4899394"/>
              <a:ext cx="1610011" cy="3416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lang="pt-BR" dirty="0">
                  <a:solidFill>
                    <a:prstClr val="black"/>
                  </a:solidFill>
                  <a:latin typeface="Calibri" panose="020F0502020204030204"/>
                </a:rPr>
                <a:t>8</a:t>
              </a:r>
              <a:r>
                <a:rPr lang="pt-BR" sz="1800" dirty="0">
                  <a:solidFill>
                    <a:prstClr val="black"/>
                  </a:solidFill>
                  <a:latin typeface="Calibri" panose="020F0502020204030204"/>
                </a:rPr>
                <a:t>0h</a:t>
              </a:r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2D6ACFEE-0009-0113-71BD-228E34747550}"/>
              </a:ext>
            </a:extLst>
          </p:cNvPr>
          <p:cNvGrpSpPr/>
          <p:nvPr/>
        </p:nvGrpSpPr>
        <p:grpSpPr>
          <a:xfrm>
            <a:off x="472295" y="1630622"/>
            <a:ext cx="2678314" cy="3996234"/>
            <a:chOff x="472295" y="1264862"/>
            <a:chExt cx="2678314" cy="3996234"/>
          </a:xfrm>
        </p:grpSpPr>
        <p:sp>
          <p:nvSpPr>
            <p:cNvPr id="29" name="Retângulo: Cantos Arredondados 28">
              <a:extLst>
                <a:ext uri="{FF2B5EF4-FFF2-40B4-BE49-F238E27FC236}">
                  <a16:creationId xmlns:a16="http://schemas.microsoft.com/office/drawing/2014/main" id="{7973EB5A-F076-4050-BC3C-C373A570D11C}"/>
                </a:ext>
              </a:extLst>
            </p:cNvPr>
            <p:cNvSpPr/>
            <p:nvPr/>
          </p:nvSpPr>
          <p:spPr>
            <a:xfrm>
              <a:off x="482857" y="1264862"/>
              <a:ext cx="568859" cy="52475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20</a:t>
              </a:r>
              <a:endParaRPr lang="en-US" dirty="0"/>
            </a:p>
          </p:txBody>
        </p:sp>
        <p:sp>
          <p:nvSpPr>
            <p:cNvPr id="31" name="Retângulo: Cantos Arredondados 30">
              <a:extLst>
                <a:ext uri="{FF2B5EF4-FFF2-40B4-BE49-F238E27FC236}">
                  <a16:creationId xmlns:a16="http://schemas.microsoft.com/office/drawing/2014/main" id="{BC4674AC-CA64-4AE5-9161-96FD6B7FB915}"/>
                </a:ext>
              </a:extLst>
            </p:cNvPr>
            <p:cNvSpPr/>
            <p:nvPr/>
          </p:nvSpPr>
          <p:spPr>
            <a:xfrm>
              <a:off x="1179974" y="1264862"/>
              <a:ext cx="568859" cy="524754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20</a:t>
              </a:r>
              <a:endParaRPr lang="en-US" dirty="0"/>
            </a:p>
          </p:txBody>
        </p:sp>
        <p:sp>
          <p:nvSpPr>
            <p:cNvPr id="33" name="Retângulo: Cantos Arredondados 32">
              <a:extLst>
                <a:ext uri="{FF2B5EF4-FFF2-40B4-BE49-F238E27FC236}">
                  <a16:creationId xmlns:a16="http://schemas.microsoft.com/office/drawing/2014/main" id="{5A97B15A-236E-4324-AD4E-2EB43720A138}"/>
                </a:ext>
              </a:extLst>
            </p:cNvPr>
            <p:cNvSpPr/>
            <p:nvPr/>
          </p:nvSpPr>
          <p:spPr>
            <a:xfrm>
              <a:off x="1875581" y="1264862"/>
              <a:ext cx="568859" cy="52475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/>
                <a:t>20</a:t>
              </a:r>
              <a:endParaRPr lang="en-US" dirty="0"/>
            </a:p>
          </p:txBody>
        </p:sp>
        <p:sp>
          <p:nvSpPr>
            <p:cNvPr id="34" name="Retângulo: Cantos Arredondados 33">
              <a:extLst>
                <a:ext uri="{FF2B5EF4-FFF2-40B4-BE49-F238E27FC236}">
                  <a16:creationId xmlns:a16="http://schemas.microsoft.com/office/drawing/2014/main" id="{D72AA8CE-5CAA-4AB8-99FB-9DB4F0964490}"/>
                </a:ext>
              </a:extLst>
            </p:cNvPr>
            <p:cNvSpPr/>
            <p:nvPr/>
          </p:nvSpPr>
          <p:spPr>
            <a:xfrm>
              <a:off x="2571188" y="1264862"/>
              <a:ext cx="568859" cy="52475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20</a:t>
              </a:r>
              <a:endParaRPr lang="en-US" dirty="0"/>
            </a:p>
          </p:txBody>
        </p:sp>
        <p:sp>
          <p:nvSpPr>
            <p:cNvPr id="35" name="Retângulo: Cantos Arredondados 34">
              <a:extLst>
                <a:ext uri="{FF2B5EF4-FFF2-40B4-BE49-F238E27FC236}">
                  <a16:creationId xmlns:a16="http://schemas.microsoft.com/office/drawing/2014/main" id="{F6F170B1-F971-4E0C-9856-D76AD25FC17F}"/>
                </a:ext>
              </a:extLst>
            </p:cNvPr>
            <p:cNvSpPr/>
            <p:nvPr/>
          </p:nvSpPr>
          <p:spPr>
            <a:xfrm>
              <a:off x="482857" y="1924604"/>
              <a:ext cx="568859" cy="52475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20</a:t>
              </a:r>
              <a:endParaRPr lang="en-US" dirty="0"/>
            </a:p>
          </p:txBody>
        </p:sp>
        <p:sp>
          <p:nvSpPr>
            <p:cNvPr id="36" name="Retângulo: Cantos Arredondados 35">
              <a:extLst>
                <a:ext uri="{FF2B5EF4-FFF2-40B4-BE49-F238E27FC236}">
                  <a16:creationId xmlns:a16="http://schemas.microsoft.com/office/drawing/2014/main" id="{A140AF17-A80C-4FF9-8EC2-EB3B181C6FF2}"/>
                </a:ext>
              </a:extLst>
            </p:cNvPr>
            <p:cNvSpPr/>
            <p:nvPr/>
          </p:nvSpPr>
          <p:spPr>
            <a:xfrm>
              <a:off x="1179974" y="1924604"/>
              <a:ext cx="568859" cy="52475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20</a:t>
              </a:r>
              <a:endParaRPr lang="en-US" dirty="0"/>
            </a:p>
          </p:txBody>
        </p:sp>
        <p:sp>
          <p:nvSpPr>
            <p:cNvPr id="37" name="Retângulo: Cantos Arredondados 36">
              <a:extLst>
                <a:ext uri="{FF2B5EF4-FFF2-40B4-BE49-F238E27FC236}">
                  <a16:creationId xmlns:a16="http://schemas.microsoft.com/office/drawing/2014/main" id="{2AF6A942-96AF-4279-85CD-49E8B6266484}"/>
                </a:ext>
              </a:extLst>
            </p:cNvPr>
            <p:cNvSpPr/>
            <p:nvPr/>
          </p:nvSpPr>
          <p:spPr>
            <a:xfrm>
              <a:off x="1875581" y="1924604"/>
              <a:ext cx="568859" cy="52475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20</a:t>
              </a:r>
              <a:endParaRPr lang="en-US" dirty="0"/>
            </a:p>
          </p:txBody>
        </p:sp>
        <p:sp>
          <p:nvSpPr>
            <p:cNvPr id="38" name="Retângulo: Cantos Arredondados 37">
              <a:extLst>
                <a:ext uri="{FF2B5EF4-FFF2-40B4-BE49-F238E27FC236}">
                  <a16:creationId xmlns:a16="http://schemas.microsoft.com/office/drawing/2014/main" id="{7B30EA8D-58A7-4BD4-99F5-BB1968DFA938}"/>
                </a:ext>
              </a:extLst>
            </p:cNvPr>
            <p:cNvSpPr/>
            <p:nvPr/>
          </p:nvSpPr>
          <p:spPr>
            <a:xfrm>
              <a:off x="2571188" y="1924604"/>
              <a:ext cx="568859" cy="52475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20</a:t>
              </a:r>
              <a:endParaRPr lang="en-US" dirty="0"/>
            </a:p>
          </p:txBody>
        </p:sp>
        <p:sp>
          <p:nvSpPr>
            <p:cNvPr id="39" name="Retângulo: Cantos Arredondados 38">
              <a:extLst>
                <a:ext uri="{FF2B5EF4-FFF2-40B4-BE49-F238E27FC236}">
                  <a16:creationId xmlns:a16="http://schemas.microsoft.com/office/drawing/2014/main" id="{E4577A71-C635-4359-A354-DA21BCAF4D1E}"/>
                </a:ext>
              </a:extLst>
            </p:cNvPr>
            <p:cNvSpPr/>
            <p:nvPr/>
          </p:nvSpPr>
          <p:spPr>
            <a:xfrm>
              <a:off x="472295" y="2677241"/>
              <a:ext cx="1276538" cy="584596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40</a:t>
              </a:r>
              <a:endParaRPr lang="en-US" dirty="0"/>
            </a:p>
          </p:txBody>
        </p:sp>
        <p:sp>
          <p:nvSpPr>
            <p:cNvPr id="40" name="Retângulo: Cantos Arredondados 39">
              <a:extLst>
                <a:ext uri="{FF2B5EF4-FFF2-40B4-BE49-F238E27FC236}">
                  <a16:creationId xmlns:a16="http://schemas.microsoft.com/office/drawing/2014/main" id="{14B5DD54-CA6D-4A7C-8F7E-92039C18B61D}"/>
                </a:ext>
              </a:extLst>
            </p:cNvPr>
            <p:cNvSpPr/>
            <p:nvPr/>
          </p:nvSpPr>
          <p:spPr>
            <a:xfrm>
              <a:off x="1863509" y="2660904"/>
              <a:ext cx="1276538" cy="584596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/>
                <a:t>40</a:t>
              </a:r>
              <a:endParaRPr lang="en-US" dirty="0"/>
            </a:p>
          </p:txBody>
        </p:sp>
        <p:sp>
          <p:nvSpPr>
            <p:cNvPr id="41" name="Retângulo: Cantos Arredondados 40">
              <a:extLst>
                <a:ext uri="{FF2B5EF4-FFF2-40B4-BE49-F238E27FC236}">
                  <a16:creationId xmlns:a16="http://schemas.microsoft.com/office/drawing/2014/main" id="{54762543-1F8F-4FCF-9028-B3633C80BB81}"/>
                </a:ext>
              </a:extLst>
            </p:cNvPr>
            <p:cNvSpPr/>
            <p:nvPr/>
          </p:nvSpPr>
          <p:spPr>
            <a:xfrm>
              <a:off x="482857" y="3392113"/>
              <a:ext cx="1276538" cy="5845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40</a:t>
              </a:r>
              <a:endParaRPr lang="en-US" dirty="0"/>
            </a:p>
          </p:txBody>
        </p:sp>
        <p:sp>
          <p:nvSpPr>
            <p:cNvPr id="42" name="Retângulo: Cantos Arredondados 41">
              <a:extLst>
                <a:ext uri="{FF2B5EF4-FFF2-40B4-BE49-F238E27FC236}">
                  <a16:creationId xmlns:a16="http://schemas.microsoft.com/office/drawing/2014/main" id="{F58E25F9-CF7B-4C61-8074-05ABC88A0D66}"/>
                </a:ext>
              </a:extLst>
            </p:cNvPr>
            <p:cNvSpPr/>
            <p:nvPr/>
          </p:nvSpPr>
          <p:spPr>
            <a:xfrm>
              <a:off x="1874071" y="3375776"/>
              <a:ext cx="1276538" cy="584596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40</a:t>
              </a:r>
              <a:endParaRPr lang="en-US" dirty="0"/>
            </a:p>
          </p:txBody>
        </p:sp>
        <p:sp>
          <p:nvSpPr>
            <p:cNvPr id="43" name="Retângulo: Cantos Arredondados 42">
              <a:extLst>
                <a:ext uri="{FF2B5EF4-FFF2-40B4-BE49-F238E27FC236}">
                  <a16:creationId xmlns:a16="http://schemas.microsoft.com/office/drawing/2014/main" id="{83061EFA-545B-4998-9A94-414DADC8B905}"/>
                </a:ext>
              </a:extLst>
            </p:cNvPr>
            <p:cNvSpPr/>
            <p:nvPr/>
          </p:nvSpPr>
          <p:spPr>
            <a:xfrm>
              <a:off x="482857" y="4106985"/>
              <a:ext cx="2631538" cy="6488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80</a:t>
              </a:r>
              <a:endParaRPr lang="en-US" dirty="0"/>
            </a:p>
          </p:txBody>
        </p:sp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id="{B83D8AB0-6907-46E5-A6EC-141789B7EA0C}"/>
                </a:ext>
              </a:extLst>
            </p:cNvPr>
            <p:cNvSpPr txBox="1"/>
            <p:nvPr/>
          </p:nvSpPr>
          <p:spPr>
            <a:xfrm>
              <a:off x="1245606" y="4919464"/>
              <a:ext cx="1610011" cy="3416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lang="pt-BR" sz="1800" dirty="0">
                  <a:solidFill>
                    <a:prstClr val="black"/>
                  </a:solidFill>
                  <a:latin typeface="Calibri" panose="020F0502020204030204"/>
                </a:rPr>
                <a:t>20h</a:t>
              </a:r>
            </a:p>
          </p:txBody>
        </p:sp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E7AEC016-2935-27DD-0087-98A2905F0ADA}"/>
              </a:ext>
            </a:extLst>
          </p:cNvPr>
          <p:cNvGrpSpPr/>
          <p:nvPr/>
        </p:nvGrpSpPr>
        <p:grpSpPr>
          <a:xfrm>
            <a:off x="4754581" y="1634406"/>
            <a:ext cx="2834488" cy="3962002"/>
            <a:chOff x="4754581" y="1268646"/>
            <a:chExt cx="2834488" cy="3962002"/>
          </a:xfrm>
        </p:grpSpPr>
        <p:sp>
          <p:nvSpPr>
            <p:cNvPr id="47" name="Retângulo: Cantos Arredondados 46">
              <a:extLst>
                <a:ext uri="{FF2B5EF4-FFF2-40B4-BE49-F238E27FC236}">
                  <a16:creationId xmlns:a16="http://schemas.microsoft.com/office/drawing/2014/main" id="{79304DA8-020F-4205-885E-8FD72A6DC9C1}"/>
                </a:ext>
              </a:extLst>
            </p:cNvPr>
            <p:cNvSpPr/>
            <p:nvPr/>
          </p:nvSpPr>
          <p:spPr>
            <a:xfrm>
              <a:off x="4765143" y="1268646"/>
              <a:ext cx="568859" cy="52475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20</a:t>
              </a:r>
              <a:endParaRPr lang="en-US" dirty="0"/>
            </a:p>
          </p:txBody>
        </p:sp>
        <p:sp>
          <p:nvSpPr>
            <p:cNvPr id="48" name="Retângulo: Cantos Arredondados 47">
              <a:extLst>
                <a:ext uri="{FF2B5EF4-FFF2-40B4-BE49-F238E27FC236}">
                  <a16:creationId xmlns:a16="http://schemas.microsoft.com/office/drawing/2014/main" id="{57811D3E-E510-4210-BA4A-9BD14413F25B}"/>
                </a:ext>
              </a:extLst>
            </p:cNvPr>
            <p:cNvSpPr/>
            <p:nvPr/>
          </p:nvSpPr>
          <p:spPr>
            <a:xfrm>
              <a:off x="5462260" y="1268646"/>
              <a:ext cx="568859" cy="52475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20</a:t>
              </a:r>
              <a:endParaRPr lang="en-US" dirty="0"/>
            </a:p>
          </p:txBody>
        </p:sp>
        <p:sp>
          <p:nvSpPr>
            <p:cNvPr id="49" name="Retângulo: Cantos Arredondados 48">
              <a:extLst>
                <a:ext uri="{FF2B5EF4-FFF2-40B4-BE49-F238E27FC236}">
                  <a16:creationId xmlns:a16="http://schemas.microsoft.com/office/drawing/2014/main" id="{26902C3F-63C2-4382-B4B6-E657A76DC47C}"/>
                </a:ext>
              </a:extLst>
            </p:cNvPr>
            <p:cNvSpPr/>
            <p:nvPr/>
          </p:nvSpPr>
          <p:spPr>
            <a:xfrm>
              <a:off x="6157867" y="1268646"/>
              <a:ext cx="568859" cy="52475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20</a:t>
              </a:r>
              <a:endParaRPr lang="en-US" dirty="0"/>
            </a:p>
          </p:txBody>
        </p:sp>
        <p:sp>
          <p:nvSpPr>
            <p:cNvPr id="50" name="Retângulo: Cantos Arredondados 49">
              <a:extLst>
                <a:ext uri="{FF2B5EF4-FFF2-40B4-BE49-F238E27FC236}">
                  <a16:creationId xmlns:a16="http://schemas.microsoft.com/office/drawing/2014/main" id="{0645F4EF-832C-4D85-B09E-29A32A6EC39A}"/>
                </a:ext>
              </a:extLst>
            </p:cNvPr>
            <p:cNvSpPr/>
            <p:nvPr/>
          </p:nvSpPr>
          <p:spPr>
            <a:xfrm>
              <a:off x="6853474" y="1268646"/>
              <a:ext cx="568859" cy="52475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20</a:t>
              </a:r>
              <a:endParaRPr lang="en-US" dirty="0"/>
            </a:p>
          </p:txBody>
        </p:sp>
        <p:sp>
          <p:nvSpPr>
            <p:cNvPr id="51" name="Retângulo: Cantos Arredondados 50">
              <a:extLst>
                <a:ext uri="{FF2B5EF4-FFF2-40B4-BE49-F238E27FC236}">
                  <a16:creationId xmlns:a16="http://schemas.microsoft.com/office/drawing/2014/main" id="{F34B6D0E-1BC9-47D3-A1E2-AADA848CFCDF}"/>
                </a:ext>
              </a:extLst>
            </p:cNvPr>
            <p:cNvSpPr/>
            <p:nvPr/>
          </p:nvSpPr>
          <p:spPr>
            <a:xfrm>
              <a:off x="4765143" y="1928388"/>
              <a:ext cx="568859" cy="52475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20</a:t>
              </a:r>
              <a:endParaRPr lang="en-US" dirty="0"/>
            </a:p>
          </p:txBody>
        </p:sp>
        <p:sp>
          <p:nvSpPr>
            <p:cNvPr id="52" name="Retângulo: Cantos Arredondados 51">
              <a:extLst>
                <a:ext uri="{FF2B5EF4-FFF2-40B4-BE49-F238E27FC236}">
                  <a16:creationId xmlns:a16="http://schemas.microsoft.com/office/drawing/2014/main" id="{4D036E1F-3143-4CA6-8464-22827FAEC227}"/>
                </a:ext>
              </a:extLst>
            </p:cNvPr>
            <p:cNvSpPr/>
            <p:nvPr/>
          </p:nvSpPr>
          <p:spPr>
            <a:xfrm>
              <a:off x="5462260" y="1928388"/>
              <a:ext cx="568859" cy="52475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20</a:t>
              </a:r>
              <a:endParaRPr lang="en-US" dirty="0"/>
            </a:p>
          </p:txBody>
        </p:sp>
        <p:sp>
          <p:nvSpPr>
            <p:cNvPr id="53" name="Retângulo: Cantos Arredondados 52">
              <a:extLst>
                <a:ext uri="{FF2B5EF4-FFF2-40B4-BE49-F238E27FC236}">
                  <a16:creationId xmlns:a16="http://schemas.microsoft.com/office/drawing/2014/main" id="{512E369B-85EA-471D-96FE-B5E90BF2103E}"/>
                </a:ext>
              </a:extLst>
            </p:cNvPr>
            <p:cNvSpPr/>
            <p:nvPr/>
          </p:nvSpPr>
          <p:spPr>
            <a:xfrm>
              <a:off x="6157867" y="1928388"/>
              <a:ext cx="568859" cy="52475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20</a:t>
              </a:r>
              <a:endParaRPr lang="en-US" dirty="0"/>
            </a:p>
          </p:txBody>
        </p:sp>
        <p:sp>
          <p:nvSpPr>
            <p:cNvPr id="55" name="Retângulo: Cantos Arredondados 54">
              <a:extLst>
                <a:ext uri="{FF2B5EF4-FFF2-40B4-BE49-F238E27FC236}">
                  <a16:creationId xmlns:a16="http://schemas.microsoft.com/office/drawing/2014/main" id="{57EC62EB-BC8A-449D-A1BF-BC43E9298AC4}"/>
                </a:ext>
              </a:extLst>
            </p:cNvPr>
            <p:cNvSpPr/>
            <p:nvPr/>
          </p:nvSpPr>
          <p:spPr>
            <a:xfrm>
              <a:off x="6853474" y="1928388"/>
              <a:ext cx="568859" cy="52475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/>
                <a:t>20</a:t>
              </a:r>
              <a:endParaRPr lang="en-US" dirty="0"/>
            </a:p>
          </p:txBody>
        </p:sp>
        <p:sp>
          <p:nvSpPr>
            <p:cNvPr id="56" name="Retângulo: Cantos Arredondados 55">
              <a:extLst>
                <a:ext uri="{FF2B5EF4-FFF2-40B4-BE49-F238E27FC236}">
                  <a16:creationId xmlns:a16="http://schemas.microsoft.com/office/drawing/2014/main" id="{C7CC19D7-CDB1-4848-89E4-87EF64613928}"/>
                </a:ext>
              </a:extLst>
            </p:cNvPr>
            <p:cNvSpPr/>
            <p:nvPr/>
          </p:nvSpPr>
          <p:spPr>
            <a:xfrm>
              <a:off x="4754581" y="2681025"/>
              <a:ext cx="1276538" cy="584596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/>
                <a:t>40</a:t>
              </a:r>
              <a:endParaRPr lang="en-US" dirty="0"/>
            </a:p>
          </p:txBody>
        </p:sp>
        <p:sp>
          <p:nvSpPr>
            <p:cNvPr id="57" name="Retângulo: Cantos Arredondados 56">
              <a:extLst>
                <a:ext uri="{FF2B5EF4-FFF2-40B4-BE49-F238E27FC236}">
                  <a16:creationId xmlns:a16="http://schemas.microsoft.com/office/drawing/2014/main" id="{F119B5B9-6438-4310-8F58-B867F5671B5B}"/>
                </a:ext>
              </a:extLst>
            </p:cNvPr>
            <p:cNvSpPr/>
            <p:nvPr/>
          </p:nvSpPr>
          <p:spPr>
            <a:xfrm>
              <a:off x="6145795" y="2664688"/>
              <a:ext cx="1276538" cy="584596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40</a:t>
              </a:r>
              <a:endParaRPr lang="en-US" dirty="0"/>
            </a:p>
          </p:txBody>
        </p:sp>
        <p:sp>
          <p:nvSpPr>
            <p:cNvPr id="58" name="Retângulo: Cantos Arredondados 57">
              <a:extLst>
                <a:ext uri="{FF2B5EF4-FFF2-40B4-BE49-F238E27FC236}">
                  <a16:creationId xmlns:a16="http://schemas.microsoft.com/office/drawing/2014/main" id="{40E5B772-C8CC-4A6C-9821-E5E12E7EC37F}"/>
                </a:ext>
              </a:extLst>
            </p:cNvPr>
            <p:cNvSpPr/>
            <p:nvPr/>
          </p:nvSpPr>
          <p:spPr>
            <a:xfrm>
              <a:off x="4765143" y="3395897"/>
              <a:ext cx="1276538" cy="5845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40</a:t>
              </a:r>
              <a:endParaRPr lang="en-US" dirty="0"/>
            </a:p>
          </p:txBody>
        </p:sp>
        <p:sp>
          <p:nvSpPr>
            <p:cNvPr id="59" name="Retângulo: Cantos Arredondados 58">
              <a:extLst>
                <a:ext uri="{FF2B5EF4-FFF2-40B4-BE49-F238E27FC236}">
                  <a16:creationId xmlns:a16="http://schemas.microsoft.com/office/drawing/2014/main" id="{11C9DA07-4468-46D0-B730-03B088309524}"/>
                </a:ext>
              </a:extLst>
            </p:cNvPr>
            <p:cNvSpPr/>
            <p:nvPr/>
          </p:nvSpPr>
          <p:spPr>
            <a:xfrm>
              <a:off x="6156357" y="3379560"/>
              <a:ext cx="1276538" cy="584596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/>
                <a:t>40</a:t>
              </a:r>
              <a:endParaRPr lang="en-US" dirty="0"/>
            </a:p>
          </p:txBody>
        </p:sp>
        <p:sp>
          <p:nvSpPr>
            <p:cNvPr id="60" name="Retângulo: Cantos Arredondados 59">
              <a:extLst>
                <a:ext uri="{FF2B5EF4-FFF2-40B4-BE49-F238E27FC236}">
                  <a16:creationId xmlns:a16="http://schemas.microsoft.com/office/drawing/2014/main" id="{994C8B30-EB50-412B-8D8D-5202F9CAB9C2}"/>
                </a:ext>
              </a:extLst>
            </p:cNvPr>
            <p:cNvSpPr/>
            <p:nvPr/>
          </p:nvSpPr>
          <p:spPr>
            <a:xfrm>
              <a:off x="4765143" y="4110769"/>
              <a:ext cx="2631538" cy="6488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80</a:t>
              </a:r>
              <a:endParaRPr lang="en-US" dirty="0"/>
            </a:p>
          </p:txBody>
        </p:sp>
        <p:sp>
          <p:nvSpPr>
            <p:cNvPr id="63" name="CaixaDeTexto 62">
              <a:extLst>
                <a:ext uri="{FF2B5EF4-FFF2-40B4-BE49-F238E27FC236}">
                  <a16:creationId xmlns:a16="http://schemas.microsoft.com/office/drawing/2014/main" id="{25A22FF7-FA41-43AD-86CA-8CFD6213A960}"/>
                </a:ext>
              </a:extLst>
            </p:cNvPr>
            <p:cNvSpPr txBox="1"/>
            <p:nvPr/>
          </p:nvSpPr>
          <p:spPr>
            <a:xfrm>
              <a:off x="5979058" y="4889016"/>
              <a:ext cx="1610011" cy="3416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lang="pt-BR" sz="1800" dirty="0">
                  <a:solidFill>
                    <a:prstClr val="black"/>
                  </a:solidFill>
                  <a:latin typeface="Calibri" panose="020F0502020204030204"/>
                </a:rPr>
                <a:t>40h</a:t>
              </a:r>
            </a:p>
          </p:txBody>
        </p:sp>
      </p:grpSp>
      <p:sp>
        <p:nvSpPr>
          <p:cNvPr id="3" name="Título 1">
            <a:extLst>
              <a:ext uri="{FF2B5EF4-FFF2-40B4-BE49-F238E27FC236}">
                <a16:creationId xmlns:a16="http://schemas.microsoft.com/office/drawing/2014/main" id="{68350530-9BA6-5B63-36A2-6FBE18074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45" y="354564"/>
            <a:ext cx="9040314" cy="694520"/>
          </a:xfrm>
        </p:spPr>
        <p:txBody>
          <a:bodyPr>
            <a:noAutofit/>
          </a:bodyPr>
          <a:lstStyle/>
          <a:p>
            <a:r>
              <a:rPr lang="pt-BR" sz="2400" dirty="0">
                <a:latin typeface="+mn-lt"/>
              </a:rPr>
              <a:t>TRILHAS DO CONHECIMENTO</a:t>
            </a:r>
            <a:endParaRPr lang="pt-BR" sz="2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067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B9617F29-43A2-8147-0F30-74ED9A8EA88F}"/>
              </a:ext>
            </a:extLst>
          </p:cNvPr>
          <p:cNvCxnSpPr>
            <a:cxnSpLocks/>
          </p:cNvCxnSpPr>
          <p:nvPr/>
        </p:nvCxnSpPr>
        <p:spPr>
          <a:xfrm>
            <a:off x="0" y="6462944"/>
            <a:ext cx="12192000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D149A30-9789-AE8F-E2D2-0F1490652141}"/>
              </a:ext>
            </a:extLst>
          </p:cNvPr>
          <p:cNvSpPr txBox="1"/>
          <p:nvPr/>
        </p:nvSpPr>
        <p:spPr>
          <a:xfrm>
            <a:off x="81667" y="916749"/>
            <a:ext cx="12192000" cy="12926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5400" b="1" dirty="0">
                <a:ln/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PREMISSAS</a:t>
            </a:r>
          </a:p>
          <a:p>
            <a:pPr algn="ctr"/>
            <a:endParaRPr lang="pt-BR" sz="2400" b="1" dirty="0">
              <a:ln/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58DC074-D925-E9F4-07D4-E9B9377A7227}"/>
              </a:ext>
            </a:extLst>
          </p:cNvPr>
          <p:cNvSpPr txBox="1"/>
          <p:nvPr/>
        </p:nvSpPr>
        <p:spPr>
          <a:xfrm>
            <a:off x="5853064" y="2945429"/>
            <a:ext cx="6338936" cy="24314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sz="3200" b="1" dirty="0">
                <a:ln/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Certificado (</a:t>
            </a:r>
            <a:r>
              <a:rPr lang="pt-BR" sz="3200" b="1" dirty="0" err="1">
                <a:ln/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microlearning</a:t>
            </a:r>
            <a:r>
              <a:rPr lang="pt-BR" sz="3200" b="1" dirty="0">
                <a:ln/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);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sz="3200" b="1" dirty="0" err="1">
                <a:ln/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Gamefication</a:t>
            </a:r>
            <a:r>
              <a:rPr lang="pt-BR" sz="3200" b="1" dirty="0">
                <a:ln/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;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sz="3200" b="1" dirty="0">
                <a:ln/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Tutoria.</a:t>
            </a:r>
          </a:p>
          <a:p>
            <a:endParaRPr lang="pt-BR" sz="3200" b="1" dirty="0">
              <a:ln/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pPr algn="ctr"/>
            <a:endParaRPr lang="pt-BR" sz="2400" b="1" dirty="0">
              <a:ln/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" name="Picture 4" descr="CRASA Infraestrutura reforça excelência em soluções inteligentes de  engenharia - Básica Comunicações - Assessoria de Imprensa">
            <a:extLst>
              <a:ext uri="{FF2B5EF4-FFF2-40B4-BE49-F238E27FC236}">
                <a16:creationId xmlns:a16="http://schemas.microsoft.com/office/drawing/2014/main" id="{F13A6C6B-DC57-76B6-7437-6FD96A2D4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369" y="368667"/>
            <a:ext cx="2319337" cy="79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Quais são as vantagens e como implantar uma Universidade Corporativa">
            <a:extLst>
              <a:ext uri="{FF2B5EF4-FFF2-40B4-BE49-F238E27FC236}">
                <a16:creationId xmlns:a16="http://schemas.microsoft.com/office/drawing/2014/main" id="{09BD54B1-27B1-0FAB-A5D9-BF510D59D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338389"/>
            <a:ext cx="4657725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RASA Infraestrutura reforça excelência em soluções inteligentes de  engenharia - Básica Comunicações - Assessoria de Imprensa">
            <a:extLst>
              <a:ext uri="{FF2B5EF4-FFF2-40B4-BE49-F238E27FC236}">
                <a16:creationId xmlns:a16="http://schemas.microsoft.com/office/drawing/2014/main" id="{36448437-C069-6C08-A1A1-F16F0CB89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532121"/>
            <a:ext cx="1309768" cy="45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10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036">
            <a:extLst>
              <a:ext uri="{FF2B5EF4-FFF2-40B4-BE49-F238E27FC236}">
                <a16:creationId xmlns:a16="http://schemas.microsoft.com/office/drawing/2014/main" id="{987F9B89-BB0B-4FDE-BF27-E8357EDAD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CD5BD29-E666-4E0C-8941-855E18D2D2F4}"/>
              </a:ext>
            </a:extLst>
          </p:cNvPr>
          <p:cNvSpPr/>
          <p:nvPr/>
        </p:nvSpPr>
        <p:spPr>
          <a:xfrm>
            <a:off x="838200" y="2695873"/>
            <a:ext cx="10537826" cy="954107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Plataformas</a:t>
            </a:r>
          </a:p>
        </p:txBody>
      </p:sp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0EA617BA-AD75-CBF3-F8F5-8F2A0BE750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60" r="1" b="12235"/>
          <a:stretch/>
        </p:blipFill>
        <p:spPr>
          <a:xfrm>
            <a:off x="7" y="-3"/>
            <a:ext cx="6000749" cy="2180602"/>
          </a:xfrm>
          <a:custGeom>
            <a:avLst/>
            <a:gdLst/>
            <a:ahLst/>
            <a:cxnLst/>
            <a:rect l="l" t="t" r="r" b="b"/>
            <a:pathLst>
              <a:path w="6000749" h="2180602">
                <a:moveTo>
                  <a:pt x="0" y="0"/>
                </a:moveTo>
                <a:lnTo>
                  <a:pt x="6000749" y="0"/>
                </a:lnTo>
                <a:lnTo>
                  <a:pt x="6000749" y="1817452"/>
                </a:lnTo>
                <a:lnTo>
                  <a:pt x="5980686" y="1817518"/>
                </a:lnTo>
                <a:cubicBezTo>
                  <a:pt x="5936335" y="1820765"/>
                  <a:pt x="5892433" y="1826513"/>
                  <a:pt x="5848802" y="1832962"/>
                </a:cubicBezTo>
                <a:cubicBezTo>
                  <a:pt x="5791110" y="1841560"/>
                  <a:pt x="5731975" y="1846794"/>
                  <a:pt x="5674647" y="1855580"/>
                </a:cubicBezTo>
                <a:cubicBezTo>
                  <a:pt x="5631737" y="1862309"/>
                  <a:pt x="5588831" y="1870348"/>
                  <a:pt x="5549529" y="1881188"/>
                </a:cubicBezTo>
                <a:cubicBezTo>
                  <a:pt x="5492552" y="1897079"/>
                  <a:pt x="5442799" y="1921005"/>
                  <a:pt x="5370320" y="1914649"/>
                </a:cubicBezTo>
                <a:cubicBezTo>
                  <a:pt x="5306495" y="1909042"/>
                  <a:pt x="5248806" y="1920817"/>
                  <a:pt x="5190391" y="1932032"/>
                </a:cubicBezTo>
                <a:cubicBezTo>
                  <a:pt x="5147481" y="1940257"/>
                  <a:pt x="5104579" y="1948670"/>
                  <a:pt x="5060224" y="1953904"/>
                </a:cubicBezTo>
                <a:cubicBezTo>
                  <a:pt x="5007578" y="1960072"/>
                  <a:pt x="4948083" y="1957454"/>
                  <a:pt x="4901206" y="1968858"/>
                </a:cubicBezTo>
                <a:cubicBezTo>
                  <a:pt x="4852168" y="1980822"/>
                  <a:pt x="4811428" y="1972783"/>
                  <a:pt x="4767795" y="1969418"/>
                </a:cubicBezTo>
                <a:cubicBezTo>
                  <a:pt x="4698205" y="1964184"/>
                  <a:pt x="4628970" y="1954464"/>
                  <a:pt x="4558660" y="1966802"/>
                </a:cubicBezTo>
                <a:cubicBezTo>
                  <a:pt x="4473205" y="1981756"/>
                  <a:pt x="4388468" y="1997831"/>
                  <a:pt x="4302653" y="2012037"/>
                </a:cubicBezTo>
                <a:cubicBezTo>
                  <a:pt x="4269476" y="2017459"/>
                  <a:pt x="4233785" y="2019702"/>
                  <a:pt x="4199166" y="2022132"/>
                </a:cubicBezTo>
                <a:cubicBezTo>
                  <a:pt x="4166357" y="2024189"/>
                  <a:pt x="4127055" y="2018955"/>
                  <a:pt x="4101809" y="2026805"/>
                </a:cubicBezTo>
                <a:cubicBezTo>
                  <a:pt x="4036905" y="2046993"/>
                  <a:pt x="3970203" y="2056899"/>
                  <a:pt x="3895199" y="2056899"/>
                </a:cubicBezTo>
                <a:cubicBezTo>
                  <a:pt x="3867072" y="2056899"/>
                  <a:pt x="3839668" y="2065312"/>
                  <a:pt x="3811186" y="2066808"/>
                </a:cubicBezTo>
                <a:cubicBezTo>
                  <a:pt x="3772239" y="2068676"/>
                  <a:pt x="3727528" y="2073724"/>
                  <a:pt x="3693636" y="2066619"/>
                </a:cubicBezTo>
                <a:cubicBezTo>
                  <a:pt x="3613949" y="2049797"/>
                  <a:pt x="3549409" y="2063817"/>
                  <a:pt x="3479814" y="2080453"/>
                </a:cubicBezTo>
                <a:cubicBezTo>
                  <a:pt x="3411303" y="2096903"/>
                  <a:pt x="3339188" y="2109986"/>
                  <a:pt x="3266353" y="2120829"/>
                </a:cubicBezTo>
                <a:cubicBezTo>
                  <a:pt x="3238949" y="2124754"/>
                  <a:pt x="3206140" y="2118211"/>
                  <a:pt x="3175847" y="2116904"/>
                </a:cubicBezTo>
                <a:cubicBezTo>
                  <a:pt x="3165028" y="2116529"/>
                  <a:pt x="3153130" y="2115968"/>
                  <a:pt x="3143397" y="2117838"/>
                </a:cubicBezTo>
                <a:cubicBezTo>
                  <a:pt x="3049288" y="2135783"/>
                  <a:pt x="2953732" y="2149428"/>
                  <a:pt x="2851692" y="2140083"/>
                </a:cubicBezTo>
                <a:cubicBezTo>
                  <a:pt x="2842318" y="2139147"/>
                  <a:pt x="2831859" y="2141204"/>
                  <a:pt x="2822482" y="2142513"/>
                </a:cubicBezTo>
                <a:cubicBezTo>
                  <a:pt x="2776688" y="2149242"/>
                  <a:pt x="2731976" y="2159896"/>
                  <a:pt x="2685467" y="2162326"/>
                </a:cubicBezTo>
                <a:cubicBezTo>
                  <a:pt x="2570801" y="2168307"/>
                  <a:pt x="2455420" y="2170739"/>
                  <a:pt x="2340028" y="2174664"/>
                </a:cubicBezTo>
                <a:cubicBezTo>
                  <a:pt x="2332817" y="2174850"/>
                  <a:pt x="2325246" y="2174850"/>
                  <a:pt x="2318757" y="2176159"/>
                </a:cubicBezTo>
                <a:cubicBezTo>
                  <a:pt x="2276207" y="2184198"/>
                  <a:pt x="2239070" y="2181580"/>
                  <a:pt x="2203009" y="2166253"/>
                </a:cubicBezTo>
                <a:cubicBezTo>
                  <a:pt x="2187144" y="2159523"/>
                  <a:pt x="2165509" y="2155971"/>
                  <a:pt x="2145680" y="2152233"/>
                </a:cubicBezTo>
                <a:cubicBezTo>
                  <a:pt x="2116471" y="2146624"/>
                  <a:pt x="2086546" y="2141204"/>
                  <a:pt x="2056257" y="2137652"/>
                </a:cubicBezTo>
                <a:cubicBezTo>
                  <a:pt x="2026328" y="2134288"/>
                  <a:pt x="1994238" y="2129615"/>
                  <a:pt x="1965392" y="2132231"/>
                </a:cubicBezTo>
                <a:cubicBezTo>
                  <a:pt x="1913469" y="2136904"/>
                  <a:pt x="1864067" y="2147372"/>
                  <a:pt x="1812867" y="2154289"/>
                </a:cubicBezTo>
                <a:cubicBezTo>
                  <a:pt x="1795199" y="2156719"/>
                  <a:pt x="1775726" y="2156344"/>
                  <a:pt x="1757340" y="2156533"/>
                </a:cubicBezTo>
                <a:cubicBezTo>
                  <a:pt x="1715149" y="2157092"/>
                  <a:pt x="1671880" y="2151672"/>
                  <a:pt x="1633661" y="2167187"/>
                </a:cubicBezTo>
                <a:cubicBezTo>
                  <a:pt x="1598326" y="2181766"/>
                  <a:pt x="1562625" y="2177468"/>
                  <a:pt x="1525488" y="2166439"/>
                </a:cubicBezTo>
                <a:cubicBezTo>
                  <a:pt x="1498803" y="2158587"/>
                  <a:pt x="1468519" y="2152419"/>
                  <a:pt x="1438590" y="2149428"/>
                </a:cubicBezTo>
                <a:cubicBezTo>
                  <a:pt x="1397482" y="2145317"/>
                  <a:pt x="1356738" y="2143633"/>
                  <a:pt x="1312386" y="2146065"/>
                </a:cubicBezTo>
                <a:cubicBezTo>
                  <a:pt x="1281015" y="2147747"/>
                  <a:pt x="1255413" y="2148494"/>
                  <a:pt x="1230894" y="2158401"/>
                </a:cubicBezTo>
                <a:cubicBezTo>
                  <a:pt x="1226930" y="2159896"/>
                  <a:pt x="1219719" y="2160271"/>
                  <a:pt x="1214309" y="2160083"/>
                </a:cubicBezTo>
                <a:cubicBezTo>
                  <a:pt x="1143277" y="2156905"/>
                  <a:pt x="1072963" y="2158587"/>
                  <a:pt x="1001207" y="2160832"/>
                </a:cubicBezTo>
                <a:cubicBezTo>
                  <a:pt x="909986" y="2163821"/>
                  <a:pt x="814067" y="2155037"/>
                  <a:pt x="735104" y="2123634"/>
                </a:cubicBezTo>
                <a:cubicBezTo>
                  <a:pt x="723565" y="2118959"/>
                  <a:pt x="706257" y="2116904"/>
                  <a:pt x="691111" y="2115782"/>
                </a:cubicBezTo>
                <a:cubicBezTo>
                  <a:pt x="619719" y="2110923"/>
                  <a:pt x="547963" y="2107557"/>
                  <a:pt x="476567" y="2102136"/>
                </a:cubicBezTo>
                <a:cubicBezTo>
                  <a:pt x="437625" y="2099146"/>
                  <a:pt x="396881" y="2096528"/>
                  <a:pt x="361546" y="2088303"/>
                </a:cubicBezTo>
                <a:cubicBezTo>
                  <a:pt x="326934" y="2080267"/>
                  <a:pt x="299163" y="2070733"/>
                  <a:pt x="278611" y="2087555"/>
                </a:cubicBezTo>
                <a:cubicBezTo>
                  <a:pt x="241838" y="2078583"/>
                  <a:pt x="209740" y="2071106"/>
                  <a:pt x="178377" y="2063069"/>
                </a:cubicBezTo>
                <a:cubicBezTo>
                  <a:pt x="166834" y="2060079"/>
                  <a:pt x="157098" y="2055217"/>
                  <a:pt x="145559" y="2052413"/>
                </a:cubicBezTo>
                <a:cubicBezTo>
                  <a:pt x="133298" y="2049422"/>
                  <a:pt x="119598" y="2047554"/>
                  <a:pt x="106258" y="2046059"/>
                </a:cubicBezTo>
                <a:lnTo>
                  <a:pt x="0" y="2034015"/>
                </a:lnTo>
                <a:close/>
              </a:path>
            </a:pathLst>
          </a:custGeom>
        </p:spPr>
      </p:pic>
      <p:pic>
        <p:nvPicPr>
          <p:cNvPr id="6" name="Imagem 5" descr="Padrão do plano de fundo&#10;&#10;Descrição gerada automaticamente">
            <a:extLst>
              <a:ext uri="{FF2B5EF4-FFF2-40B4-BE49-F238E27FC236}">
                <a16:creationId xmlns:a16="http://schemas.microsoft.com/office/drawing/2014/main" id="{EB5ED8D9-879D-4FAC-A25C-03586A6F33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20" r="1" b="7350"/>
          <a:stretch/>
        </p:blipFill>
        <p:spPr>
          <a:xfrm>
            <a:off x="6191243" y="4"/>
            <a:ext cx="6000750" cy="1867659"/>
          </a:xfrm>
          <a:custGeom>
            <a:avLst/>
            <a:gdLst/>
            <a:ahLst/>
            <a:cxnLst/>
            <a:rect l="l" t="t" r="r" b="b"/>
            <a:pathLst>
              <a:path w="6000750" h="1867659">
                <a:moveTo>
                  <a:pt x="0" y="0"/>
                </a:moveTo>
                <a:lnTo>
                  <a:pt x="6000750" y="0"/>
                </a:lnTo>
                <a:lnTo>
                  <a:pt x="6000750" y="1804153"/>
                </a:lnTo>
                <a:lnTo>
                  <a:pt x="5979548" y="1802679"/>
                </a:lnTo>
                <a:cubicBezTo>
                  <a:pt x="5935197" y="1800063"/>
                  <a:pt x="5890485" y="1798568"/>
                  <a:pt x="5846133" y="1795950"/>
                </a:cubicBezTo>
                <a:cubicBezTo>
                  <a:pt x="5775100" y="1791652"/>
                  <a:pt x="5704427" y="1786791"/>
                  <a:pt x="5633754" y="1782305"/>
                </a:cubicBezTo>
                <a:cubicBezTo>
                  <a:pt x="5604189" y="1780623"/>
                  <a:pt x="5573177" y="1775950"/>
                  <a:pt x="5545414" y="1778753"/>
                </a:cubicBezTo>
                <a:cubicBezTo>
                  <a:pt x="5475460" y="1785857"/>
                  <a:pt x="5406589" y="1783800"/>
                  <a:pt x="5336999" y="1778941"/>
                </a:cubicBezTo>
                <a:cubicBezTo>
                  <a:pt x="5313202" y="1777257"/>
                  <a:pt x="5287601" y="1777632"/>
                  <a:pt x="5264524" y="1780809"/>
                </a:cubicBezTo>
                <a:cubicBezTo>
                  <a:pt x="5217287" y="1787166"/>
                  <a:pt x="5171497" y="1796138"/>
                  <a:pt x="5124979" y="1803988"/>
                </a:cubicBezTo>
                <a:cubicBezTo>
                  <a:pt x="5119930" y="1804922"/>
                  <a:pt x="5113801" y="1805111"/>
                  <a:pt x="5108395" y="1805670"/>
                </a:cubicBezTo>
                <a:cubicBezTo>
                  <a:pt x="5077743" y="1808849"/>
                  <a:pt x="5047458" y="1812027"/>
                  <a:pt x="5016806" y="1814831"/>
                </a:cubicBezTo>
                <a:cubicBezTo>
                  <a:pt x="5000222" y="1816326"/>
                  <a:pt x="4983274" y="1816513"/>
                  <a:pt x="4966685" y="1817822"/>
                </a:cubicBezTo>
                <a:cubicBezTo>
                  <a:pt x="4902505" y="1823056"/>
                  <a:pt x="4831831" y="1814270"/>
                  <a:pt x="4776301" y="1836887"/>
                </a:cubicBezTo>
                <a:cubicBezTo>
                  <a:pt x="4740243" y="1851469"/>
                  <a:pt x="4705268" y="1848103"/>
                  <a:pt x="4666689" y="1845860"/>
                </a:cubicBezTo>
                <a:cubicBezTo>
                  <a:pt x="4637480" y="1844178"/>
                  <a:pt x="4607551" y="1844739"/>
                  <a:pt x="4577985" y="1844551"/>
                </a:cubicBezTo>
                <a:cubicBezTo>
                  <a:pt x="4526062" y="1843992"/>
                  <a:pt x="4474139" y="1843803"/>
                  <a:pt x="4422216" y="1842869"/>
                </a:cubicBezTo>
                <a:cubicBezTo>
                  <a:pt x="4405628" y="1842496"/>
                  <a:pt x="4388683" y="1837821"/>
                  <a:pt x="4372455" y="1838569"/>
                </a:cubicBezTo>
                <a:cubicBezTo>
                  <a:pt x="4297455" y="1842121"/>
                  <a:pt x="4222455" y="1847730"/>
                  <a:pt x="4147455" y="1850907"/>
                </a:cubicBezTo>
                <a:cubicBezTo>
                  <a:pt x="4104909" y="1852776"/>
                  <a:pt x="4061276" y="1849225"/>
                  <a:pt x="4019089" y="1851841"/>
                </a:cubicBezTo>
                <a:cubicBezTo>
                  <a:pt x="3970414" y="1854832"/>
                  <a:pt x="3922818" y="1862496"/>
                  <a:pt x="3874499" y="1867170"/>
                </a:cubicBezTo>
                <a:cubicBezTo>
                  <a:pt x="3861159" y="1868477"/>
                  <a:pt x="3846376" y="1866796"/>
                  <a:pt x="3832312" y="1866423"/>
                </a:cubicBezTo>
                <a:cubicBezTo>
                  <a:pt x="3816447" y="1866048"/>
                  <a:pt x="3800941" y="1865300"/>
                  <a:pt x="3785076" y="1865114"/>
                </a:cubicBezTo>
                <a:cubicBezTo>
                  <a:pt x="3736757" y="1864739"/>
                  <a:pt x="3688441" y="1865300"/>
                  <a:pt x="3640122" y="1863991"/>
                </a:cubicBezTo>
                <a:cubicBezTo>
                  <a:pt x="3610557" y="1863243"/>
                  <a:pt x="3579549" y="1855580"/>
                  <a:pt x="3552141" y="1858384"/>
                </a:cubicBezTo>
                <a:cubicBezTo>
                  <a:pt x="3496255" y="1863805"/>
                  <a:pt x="3440365" y="1851655"/>
                  <a:pt x="3384478" y="1861748"/>
                </a:cubicBezTo>
                <a:cubicBezTo>
                  <a:pt x="3367166" y="1864739"/>
                  <a:pt x="3343370" y="1857262"/>
                  <a:pt x="3322455" y="1856889"/>
                </a:cubicBezTo>
                <a:cubicBezTo>
                  <a:pt x="3270172" y="1855955"/>
                  <a:pt x="3217890" y="1856141"/>
                  <a:pt x="3165607" y="1856328"/>
                </a:cubicBezTo>
                <a:cubicBezTo>
                  <a:pt x="3118730" y="1856514"/>
                  <a:pt x="3070051" y="1853898"/>
                  <a:pt x="3024980" y="1859132"/>
                </a:cubicBezTo>
                <a:cubicBezTo>
                  <a:pt x="2977744" y="1864739"/>
                  <a:pt x="2935197" y="1863991"/>
                  <a:pt x="2889403" y="1857637"/>
                </a:cubicBezTo>
                <a:cubicBezTo>
                  <a:pt x="2858032" y="1853337"/>
                  <a:pt x="2824859" y="1852776"/>
                  <a:pt x="2792409" y="1851469"/>
                </a:cubicBezTo>
                <a:cubicBezTo>
                  <a:pt x="2757434" y="1849973"/>
                  <a:pt x="2718851" y="1853898"/>
                  <a:pt x="2687120" y="1847730"/>
                </a:cubicBezTo>
                <a:cubicBezTo>
                  <a:pt x="2592647" y="1829410"/>
                  <a:pt x="2495653" y="1825485"/>
                  <a:pt x="2396857" y="1825485"/>
                </a:cubicBezTo>
                <a:cubicBezTo>
                  <a:pt x="2378826" y="1825485"/>
                  <a:pt x="2360436" y="1828101"/>
                  <a:pt x="2343132" y="1830906"/>
                </a:cubicBezTo>
                <a:cubicBezTo>
                  <a:pt x="2242167" y="1847730"/>
                  <a:pt x="2140846" y="1846235"/>
                  <a:pt x="2038082" y="1835953"/>
                </a:cubicBezTo>
                <a:cubicBezTo>
                  <a:pt x="2016807" y="1833710"/>
                  <a:pt x="1993011" y="1833335"/>
                  <a:pt x="1971736" y="1835578"/>
                </a:cubicBezTo>
                <a:cubicBezTo>
                  <a:pt x="1911878" y="1842121"/>
                  <a:pt x="1853827" y="1852964"/>
                  <a:pt x="1793609" y="1857637"/>
                </a:cubicBezTo>
                <a:cubicBezTo>
                  <a:pt x="1694094" y="1865300"/>
                  <a:pt x="1607915" y="1839505"/>
                  <a:pt x="1518852" y="1822681"/>
                </a:cubicBezTo>
                <a:cubicBezTo>
                  <a:pt x="1434115" y="1806793"/>
                  <a:pt x="1362000" y="1770903"/>
                  <a:pt x="1261757" y="1778941"/>
                </a:cubicBezTo>
                <a:cubicBezTo>
                  <a:pt x="1251665" y="1779689"/>
                  <a:pt x="1240486" y="1774641"/>
                  <a:pt x="1229307" y="1773332"/>
                </a:cubicBezTo>
                <a:cubicBezTo>
                  <a:pt x="1198659" y="1769780"/>
                  <a:pt x="1168011" y="1765482"/>
                  <a:pt x="1137000" y="1763799"/>
                </a:cubicBezTo>
                <a:cubicBezTo>
                  <a:pt x="1099140" y="1761555"/>
                  <a:pt x="1060557" y="1762303"/>
                  <a:pt x="1022698" y="1760435"/>
                </a:cubicBezTo>
                <a:cubicBezTo>
                  <a:pt x="974019" y="1758192"/>
                  <a:pt x="926063" y="1752210"/>
                  <a:pt x="877744" y="1752210"/>
                </a:cubicBezTo>
                <a:cubicBezTo>
                  <a:pt x="838802" y="1752210"/>
                  <a:pt x="800219" y="1759126"/>
                  <a:pt x="761640" y="1762492"/>
                </a:cubicBezTo>
                <a:cubicBezTo>
                  <a:pt x="707192" y="1767164"/>
                  <a:pt x="647335" y="1765855"/>
                  <a:pt x="599379" y="1777819"/>
                </a:cubicBezTo>
                <a:cubicBezTo>
                  <a:pt x="548179" y="1790530"/>
                  <a:pt x="499500" y="1796325"/>
                  <a:pt x="446494" y="1792400"/>
                </a:cubicBezTo>
                <a:cubicBezTo>
                  <a:pt x="428827" y="1791091"/>
                  <a:pt x="406110" y="1783239"/>
                  <a:pt x="398179" y="1775203"/>
                </a:cubicBezTo>
                <a:cubicBezTo>
                  <a:pt x="380508" y="1757258"/>
                  <a:pt x="356352" y="1754078"/>
                  <a:pt x="323538" y="1760248"/>
                </a:cubicBezTo>
                <a:cubicBezTo>
                  <a:pt x="295052" y="1765482"/>
                  <a:pt x="260077" y="1768098"/>
                  <a:pt x="240608" y="1778193"/>
                </a:cubicBezTo>
                <a:cubicBezTo>
                  <a:pt x="185437" y="1806793"/>
                  <a:pt x="115123" y="1807727"/>
                  <a:pt x="46616" y="1815390"/>
                </a:cubicBezTo>
                <a:lnTo>
                  <a:pt x="0" y="1816030"/>
                </a:lnTo>
                <a:close/>
              </a:path>
            </a:pathLst>
          </a:custGeom>
        </p:spPr>
      </p:pic>
      <p:sp>
        <p:nvSpPr>
          <p:cNvPr id="1046" name="Freeform: Shape 1038">
            <a:extLst>
              <a:ext uri="{FF2B5EF4-FFF2-40B4-BE49-F238E27FC236}">
                <a16:creationId xmlns:a16="http://schemas.microsoft.com/office/drawing/2014/main" id="{974AA512-0626-46EA-9229-571D9AF08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52210"/>
            <a:ext cx="12192000" cy="858278"/>
          </a:xfrm>
          <a:custGeom>
            <a:avLst/>
            <a:gdLst>
              <a:gd name="connsiteX0" fmla="*/ 7068995 w 12192000"/>
              <a:gd name="connsiteY0" fmla="*/ 0 h 858278"/>
              <a:gd name="connsiteX1" fmla="*/ 7213949 w 12192000"/>
              <a:gd name="connsiteY1" fmla="*/ 8225 h 858278"/>
              <a:gd name="connsiteX2" fmla="*/ 7328251 w 12192000"/>
              <a:gd name="connsiteY2" fmla="*/ 11589 h 858278"/>
              <a:gd name="connsiteX3" fmla="*/ 7420557 w 12192000"/>
              <a:gd name="connsiteY3" fmla="*/ 21122 h 858278"/>
              <a:gd name="connsiteX4" fmla="*/ 7453008 w 12192000"/>
              <a:gd name="connsiteY4" fmla="*/ 26731 h 858278"/>
              <a:gd name="connsiteX5" fmla="*/ 7710103 w 12192000"/>
              <a:gd name="connsiteY5" fmla="*/ 70471 h 858278"/>
              <a:gd name="connsiteX6" fmla="*/ 7984860 w 12192000"/>
              <a:gd name="connsiteY6" fmla="*/ 105427 h 858278"/>
              <a:gd name="connsiteX7" fmla="*/ 8162987 w 12192000"/>
              <a:gd name="connsiteY7" fmla="*/ 83368 h 858278"/>
              <a:gd name="connsiteX8" fmla="*/ 8229332 w 12192000"/>
              <a:gd name="connsiteY8" fmla="*/ 83743 h 858278"/>
              <a:gd name="connsiteX9" fmla="*/ 8534382 w 12192000"/>
              <a:gd name="connsiteY9" fmla="*/ 78696 h 858278"/>
              <a:gd name="connsiteX10" fmla="*/ 8588107 w 12192000"/>
              <a:gd name="connsiteY10" fmla="*/ 73275 h 858278"/>
              <a:gd name="connsiteX11" fmla="*/ 8878370 w 12192000"/>
              <a:gd name="connsiteY11" fmla="*/ 95520 h 858278"/>
              <a:gd name="connsiteX12" fmla="*/ 8983659 w 12192000"/>
              <a:gd name="connsiteY12" fmla="*/ 99259 h 858278"/>
              <a:gd name="connsiteX13" fmla="*/ 9080653 w 12192000"/>
              <a:gd name="connsiteY13" fmla="*/ 105427 h 858278"/>
              <a:gd name="connsiteX14" fmla="*/ 9216230 w 12192000"/>
              <a:gd name="connsiteY14" fmla="*/ 106922 h 858278"/>
              <a:gd name="connsiteX15" fmla="*/ 9356857 w 12192000"/>
              <a:gd name="connsiteY15" fmla="*/ 104118 h 858278"/>
              <a:gd name="connsiteX16" fmla="*/ 9513705 w 12192000"/>
              <a:gd name="connsiteY16" fmla="*/ 104679 h 858278"/>
              <a:gd name="connsiteX17" fmla="*/ 9575728 w 12192000"/>
              <a:gd name="connsiteY17" fmla="*/ 109538 h 858278"/>
              <a:gd name="connsiteX18" fmla="*/ 9743391 w 12192000"/>
              <a:gd name="connsiteY18" fmla="*/ 106174 h 858278"/>
              <a:gd name="connsiteX19" fmla="*/ 9831372 w 12192000"/>
              <a:gd name="connsiteY19" fmla="*/ 111781 h 858278"/>
              <a:gd name="connsiteX20" fmla="*/ 9976326 w 12192000"/>
              <a:gd name="connsiteY20" fmla="*/ 112904 h 858278"/>
              <a:gd name="connsiteX21" fmla="*/ 10023562 w 12192000"/>
              <a:gd name="connsiteY21" fmla="*/ 114213 h 858278"/>
              <a:gd name="connsiteX22" fmla="*/ 10065749 w 12192000"/>
              <a:gd name="connsiteY22" fmla="*/ 114960 h 858278"/>
              <a:gd name="connsiteX23" fmla="*/ 10210339 w 12192000"/>
              <a:gd name="connsiteY23" fmla="*/ 99631 h 858278"/>
              <a:gd name="connsiteX24" fmla="*/ 10338705 w 12192000"/>
              <a:gd name="connsiteY24" fmla="*/ 98697 h 858278"/>
              <a:gd name="connsiteX25" fmla="*/ 10563705 w 12192000"/>
              <a:gd name="connsiteY25" fmla="*/ 86359 h 858278"/>
              <a:gd name="connsiteX26" fmla="*/ 10613466 w 12192000"/>
              <a:gd name="connsiteY26" fmla="*/ 90659 h 858278"/>
              <a:gd name="connsiteX27" fmla="*/ 10769235 w 12192000"/>
              <a:gd name="connsiteY27" fmla="*/ 92341 h 858278"/>
              <a:gd name="connsiteX28" fmla="*/ 10857939 w 12192000"/>
              <a:gd name="connsiteY28" fmla="*/ 93650 h 858278"/>
              <a:gd name="connsiteX29" fmla="*/ 10967551 w 12192000"/>
              <a:gd name="connsiteY29" fmla="*/ 84677 h 858278"/>
              <a:gd name="connsiteX30" fmla="*/ 11157935 w 12192000"/>
              <a:gd name="connsiteY30" fmla="*/ 65612 h 858278"/>
              <a:gd name="connsiteX31" fmla="*/ 11208056 w 12192000"/>
              <a:gd name="connsiteY31" fmla="*/ 62621 h 858278"/>
              <a:gd name="connsiteX32" fmla="*/ 11299645 w 12192000"/>
              <a:gd name="connsiteY32" fmla="*/ 53460 h 858278"/>
              <a:gd name="connsiteX33" fmla="*/ 11316229 w 12192000"/>
              <a:gd name="connsiteY33" fmla="*/ 51778 h 858278"/>
              <a:gd name="connsiteX34" fmla="*/ 11455774 w 12192000"/>
              <a:gd name="connsiteY34" fmla="*/ 28599 h 858278"/>
              <a:gd name="connsiteX35" fmla="*/ 11528249 w 12192000"/>
              <a:gd name="connsiteY35" fmla="*/ 26731 h 858278"/>
              <a:gd name="connsiteX36" fmla="*/ 11736664 w 12192000"/>
              <a:gd name="connsiteY36" fmla="*/ 26543 h 858278"/>
              <a:gd name="connsiteX37" fmla="*/ 11825004 w 12192000"/>
              <a:gd name="connsiteY37" fmla="*/ 30095 h 858278"/>
              <a:gd name="connsiteX38" fmla="*/ 12037383 w 12192000"/>
              <a:gd name="connsiteY38" fmla="*/ 43740 h 858278"/>
              <a:gd name="connsiteX39" fmla="*/ 12170798 w 12192000"/>
              <a:gd name="connsiteY39" fmla="*/ 50469 h 858278"/>
              <a:gd name="connsiteX40" fmla="*/ 12192000 w 12192000"/>
              <a:gd name="connsiteY40" fmla="*/ 51944 h 858278"/>
              <a:gd name="connsiteX41" fmla="*/ 12192000 w 12192000"/>
              <a:gd name="connsiteY41" fmla="*/ 200794 h 858278"/>
              <a:gd name="connsiteX42" fmla="*/ 12145556 w 12192000"/>
              <a:gd name="connsiteY42" fmla="*/ 203937 h 858278"/>
              <a:gd name="connsiteX43" fmla="*/ 12007095 w 12192000"/>
              <a:gd name="connsiteY43" fmla="*/ 241882 h 858278"/>
              <a:gd name="connsiteX44" fmla="*/ 11918395 w 12192000"/>
              <a:gd name="connsiteY44" fmla="*/ 243752 h 858278"/>
              <a:gd name="connsiteX45" fmla="*/ 11762625 w 12192000"/>
              <a:gd name="connsiteY45" fmla="*/ 188608 h 858278"/>
              <a:gd name="connsiteX46" fmla="*/ 11699883 w 12192000"/>
              <a:gd name="connsiteY46" fmla="*/ 182254 h 858278"/>
              <a:gd name="connsiteX47" fmla="*/ 11591351 w 12192000"/>
              <a:gd name="connsiteY47" fmla="*/ 178702 h 858278"/>
              <a:gd name="connsiteX48" fmla="*/ 11492554 w 12192000"/>
              <a:gd name="connsiteY48" fmla="*/ 196272 h 858278"/>
              <a:gd name="connsiteX49" fmla="*/ 11259979 w 12192000"/>
              <a:gd name="connsiteY49" fmla="*/ 283006 h 858278"/>
              <a:gd name="connsiteX50" fmla="*/ 11221397 w 12192000"/>
              <a:gd name="connsiteY50" fmla="*/ 291605 h 858278"/>
              <a:gd name="connsiteX51" fmla="*/ 11153249 w 12192000"/>
              <a:gd name="connsiteY51" fmla="*/ 297401 h 858278"/>
              <a:gd name="connsiteX52" fmla="*/ 10884980 w 12192000"/>
              <a:gd name="connsiteY52" fmla="*/ 367310 h 858278"/>
              <a:gd name="connsiteX53" fmla="*/ 10826205 w 12192000"/>
              <a:gd name="connsiteY53" fmla="*/ 366749 h 858278"/>
              <a:gd name="connsiteX54" fmla="*/ 10729570 w 12192000"/>
              <a:gd name="connsiteY54" fmla="*/ 360767 h 858278"/>
              <a:gd name="connsiteX55" fmla="*/ 10625364 w 12192000"/>
              <a:gd name="connsiteY55" fmla="*/ 372171 h 858278"/>
              <a:gd name="connsiteX56" fmla="*/ 10549282 w 12192000"/>
              <a:gd name="connsiteY56" fmla="*/ 380208 h 858278"/>
              <a:gd name="connsiteX57" fmla="*/ 10336184 w 12192000"/>
              <a:gd name="connsiteY57" fmla="*/ 356656 h 858278"/>
              <a:gd name="connsiteX58" fmla="*/ 10158780 w 12192000"/>
              <a:gd name="connsiteY58" fmla="*/ 333477 h 858278"/>
              <a:gd name="connsiteX59" fmla="*/ 10134261 w 12192000"/>
              <a:gd name="connsiteY59" fmla="*/ 336654 h 858278"/>
              <a:gd name="connsiteX60" fmla="*/ 9898441 w 12192000"/>
              <a:gd name="connsiteY60" fmla="*/ 355722 h 858278"/>
              <a:gd name="connsiteX61" fmla="*/ 9795318 w 12192000"/>
              <a:gd name="connsiteY61" fmla="*/ 381703 h 858278"/>
              <a:gd name="connsiteX62" fmla="*/ 9653613 w 12192000"/>
              <a:gd name="connsiteY62" fmla="*/ 404695 h 858278"/>
              <a:gd name="connsiteX63" fmla="*/ 9496038 w 12192000"/>
              <a:gd name="connsiteY63" fmla="*/ 432174 h 858278"/>
              <a:gd name="connsiteX64" fmla="*/ 9380293 w 12192000"/>
              <a:gd name="connsiteY64" fmla="*/ 445446 h 858278"/>
              <a:gd name="connsiteX65" fmla="*/ 9209742 w 12192000"/>
              <a:gd name="connsiteY65" fmla="*/ 435726 h 858278"/>
              <a:gd name="connsiteX66" fmla="*/ 9174763 w 12192000"/>
              <a:gd name="connsiteY66" fmla="*/ 427874 h 858278"/>
              <a:gd name="connsiteX67" fmla="*/ 8839428 w 12192000"/>
              <a:gd name="connsiteY67" fmla="*/ 368992 h 858278"/>
              <a:gd name="connsiteX68" fmla="*/ 8615871 w 12192000"/>
              <a:gd name="connsiteY68" fmla="*/ 368244 h 858278"/>
              <a:gd name="connsiteX69" fmla="*/ 8541590 w 12192000"/>
              <a:gd name="connsiteY69" fmla="*/ 377030 h 858278"/>
              <a:gd name="connsiteX70" fmla="*/ 8406013 w 12192000"/>
              <a:gd name="connsiteY70" fmla="*/ 416097 h 858278"/>
              <a:gd name="connsiteX71" fmla="*/ 8346160 w 12192000"/>
              <a:gd name="connsiteY71" fmla="*/ 421706 h 858278"/>
              <a:gd name="connsiteX72" fmla="*/ 8240152 w 12192000"/>
              <a:gd name="connsiteY72" fmla="*/ 425445 h 858278"/>
              <a:gd name="connsiteX73" fmla="*/ 8010102 w 12192000"/>
              <a:gd name="connsiteY73" fmla="*/ 421706 h 858278"/>
              <a:gd name="connsiteX74" fmla="*/ 7710103 w 12192000"/>
              <a:gd name="connsiteY74" fmla="*/ 437595 h 858278"/>
              <a:gd name="connsiteX75" fmla="*/ 7591114 w 12192000"/>
              <a:gd name="connsiteY75" fmla="*/ 432735 h 858278"/>
              <a:gd name="connsiteX76" fmla="*/ 7462749 w 12192000"/>
              <a:gd name="connsiteY76" fmla="*/ 424322 h 858278"/>
              <a:gd name="connsiteX77" fmla="*/ 7425244 w 12192000"/>
              <a:gd name="connsiteY77" fmla="*/ 424697 h 858278"/>
              <a:gd name="connsiteX78" fmla="*/ 7228012 w 12192000"/>
              <a:gd name="connsiteY78" fmla="*/ 444510 h 858278"/>
              <a:gd name="connsiteX79" fmla="*/ 7182936 w 12192000"/>
              <a:gd name="connsiteY79" fmla="*/ 457783 h 858278"/>
              <a:gd name="connsiteX80" fmla="*/ 7065391 w 12192000"/>
              <a:gd name="connsiteY80" fmla="*/ 452362 h 858278"/>
              <a:gd name="connsiteX81" fmla="*/ 6960826 w 12192000"/>
              <a:gd name="connsiteY81" fmla="*/ 430679 h 858278"/>
              <a:gd name="connsiteX82" fmla="*/ 6361185 w 12192000"/>
              <a:gd name="connsiteY82" fmla="*/ 383946 h 858278"/>
              <a:gd name="connsiteX83" fmla="*/ 6000609 w 12192000"/>
              <a:gd name="connsiteY83" fmla="*/ 383198 h 858278"/>
              <a:gd name="connsiteX84" fmla="*/ 5748205 w 12192000"/>
              <a:gd name="connsiteY84" fmla="*/ 362637 h 858278"/>
              <a:gd name="connsiteX85" fmla="*/ 5706377 w 12192000"/>
              <a:gd name="connsiteY85" fmla="*/ 340954 h 858278"/>
              <a:gd name="connsiteX86" fmla="*/ 5552410 w 12192000"/>
              <a:gd name="connsiteY86" fmla="*/ 317962 h 858278"/>
              <a:gd name="connsiteX87" fmla="*/ 5406015 w 12192000"/>
              <a:gd name="connsiteY87" fmla="*/ 365442 h 858278"/>
              <a:gd name="connsiteX88" fmla="*/ 5222482 w 12192000"/>
              <a:gd name="connsiteY88" fmla="*/ 437222 h 858278"/>
              <a:gd name="connsiteX89" fmla="*/ 5122603 w 12192000"/>
              <a:gd name="connsiteY89" fmla="*/ 437781 h 858278"/>
              <a:gd name="connsiteX90" fmla="*/ 4916712 w 12192000"/>
              <a:gd name="connsiteY90" fmla="*/ 451801 h 858278"/>
              <a:gd name="connsiteX91" fmla="*/ 4773924 w 12192000"/>
              <a:gd name="connsiteY91" fmla="*/ 475728 h 858278"/>
              <a:gd name="connsiteX92" fmla="*/ 4573806 w 12192000"/>
              <a:gd name="connsiteY92" fmla="*/ 504140 h 858278"/>
              <a:gd name="connsiteX93" fmla="*/ 4499166 w 12192000"/>
              <a:gd name="connsiteY93" fmla="*/ 519094 h 858278"/>
              <a:gd name="connsiteX94" fmla="*/ 4320680 w 12192000"/>
              <a:gd name="connsiteY94" fmla="*/ 541339 h 858278"/>
              <a:gd name="connsiteX95" fmla="*/ 4172841 w 12192000"/>
              <a:gd name="connsiteY95" fmla="*/ 555918 h 858278"/>
              <a:gd name="connsiteX96" fmla="*/ 4053493 w 12192000"/>
              <a:gd name="connsiteY96" fmla="*/ 601529 h 858278"/>
              <a:gd name="connsiteX97" fmla="*/ 4015270 w 12192000"/>
              <a:gd name="connsiteY97" fmla="*/ 625082 h 858278"/>
              <a:gd name="connsiteX98" fmla="*/ 3983539 w 12192000"/>
              <a:gd name="connsiteY98" fmla="*/ 640223 h 858278"/>
              <a:gd name="connsiteX99" fmla="*/ 3842917 w 12192000"/>
              <a:gd name="connsiteY99" fmla="*/ 729013 h 858278"/>
              <a:gd name="connsiteX100" fmla="*/ 3827051 w 12192000"/>
              <a:gd name="connsiteY100" fmla="*/ 736490 h 858278"/>
              <a:gd name="connsiteX101" fmla="*/ 3636666 w 12192000"/>
              <a:gd name="connsiteY101" fmla="*/ 777428 h 858278"/>
              <a:gd name="connsiteX102" fmla="*/ 3569598 w 12192000"/>
              <a:gd name="connsiteY102" fmla="*/ 799671 h 858278"/>
              <a:gd name="connsiteX103" fmla="*/ 3431859 w 12192000"/>
              <a:gd name="connsiteY103" fmla="*/ 855189 h 858278"/>
              <a:gd name="connsiteX104" fmla="*/ 3377411 w 12192000"/>
              <a:gd name="connsiteY104" fmla="*/ 857058 h 858278"/>
              <a:gd name="connsiteX105" fmla="*/ 3176930 w 12192000"/>
              <a:gd name="connsiteY105" fmla="*/ 823786 h 858278"/>
              <a:gd name="connsiteX106" fmla="*/ 3075245 w 12192000"/>
              <a:gd name="connsiteY106" fmla="*/ 786212 h 858278"/>
              <a:gd name="connsiteX107" fmla="*/ 3039911 w 12192000"/>
              <a:gd name="connsiteY107" fmla="*/ 771258 h 858278"/>
              <a:gd name="connsiteX108" fmla="*/ 2790392 w 12192000"/>
              <a:gd name="connsiteY108" fmla="*/ 787334 h 858278"/>
              <a:gd name="connsiteX109" fmla="*/ 2720801 w 12192000"/>
              <a:gd name="connsiteY109" fmla="*/ 790887 h 858278"/>
              <a:gd name="connsiteX110" fmla="*/ 2482098 w 12192000"/>
              <a:gd name="connsiteY110" fmla="*/ 808832 h 858278"/>
              <a:gd name="connsiteX111" fmla="*/ 2432700 w 12192000"/>
              <a:gd name="connsiteY111" fmla="*/ 804532 h 858278"/>
              <a:gd name="connsiteX112" fmla="*/ 2111065 w 12192000"/>
              <a:gd name="connsiteY112" fmla="*/ 800980 h 858278"/>
              <a:gd name="connsiteX113" fmla="*/ 2088707 w 12192000"/>
              <a:gd name="connsiteY113" fmla="*/ 811261 h 858278"/>
              <a:gd name="connsiteX114" fmla="*/ 1973323 w 12192000"/>
              <a:gd name="connsiteY114" fmla="*/ 841731 h 858278"/>
              <a:gd name="connsiteX115" fmla="*/ 1819359 w 12192000"/>
              <a:gd name="connsiteY115" fmla="*/ 849581 h 858278"/>
              <a:gd name="connsiteX116" fmla="*/ 1791232 w 12192000"/>
              <a:gd name="connsiteY116" fmla="*/ 846776 h 858278"/>
              <a:gd name="connsiteX117" fmla="*/ 1687387 w 12192000"/>
              <a:gd name="connsiteY117" fmla="*/ 827897 h 858278"/>
              <a:gd name="connsiteX118" fmla="*/ 1454092 w 12192000"/>
              <a:gd name="connsiteY118" fmla="*/ 810327 h 858278"/>
              <a:gd name="connsiteX119" fmla="*/ 1408662 w 12192000"/>
              <a:gd name="connsiteY119" fmla="*/ 803970 h 858278"/>
              <a:gd name="connsiteX120" fmla="*/ 1326809 w 12192000"/>
              <a:gd name="connsiteY120" fmla="*/ 794064 h 858278"/>
              <a:gd name="connsiteX121" fmla="*/ 1105054 w 12192000"/>
              <a:gd name="connsiteY121" fmla="*/ 787521 h 858278"/>
              <a:gd name="connsiteX122" fmla="*/ 997604 w 12192000"/>
              <a:gd name="connsiteY122" fmla="*/ 797241 h 858278"/>
              <a:gd name="connsiteX123" fmla="*/ 949648 w 12192000"/>
              <a:gd name="connsiteY123" fmla="*/ 796680 h 858278"/>
              <a:gd name="connsiteX124" fmla="*/ 789552 w 12192000"/>
              <a:gd name="connsiteY124" fmla="*/ 771819 h 858278"/>
              <a:gd name="connsiteX125" fmla="*/ 396881 w 12192000"/>
              <a:gd name="connsiteY125" fmla="*/ 787707 h 858278"/>
              <a:gd name="connsiteX126" fmla="*/ 272843 w 12192000"/>
              <a:gd name="connsiteY126" fmla="*/ 801166 h 858278"/>
              <a:gd name="connsiteX127" fmla="*/ 206859 w 12192000"/>
              <a:gd name="connsiteY127" fmla="*/ 803036 h 858278"/>
              <a:gd name="connsiteX128" fmla="*/ 114552 w 12192000"/>
              <a:gd name="connsiteY128" fmla="*/ 784157 h 858278"/>
              <a:gd name="connsiteX129" fmla="*/ 30492 w 12192000"/>
              <a:gd name="connsiteY129" fmla="*/ 773619 h 858278"/>
              <a:gd name="connsiteX130" fmla="*/ 0 w 12192000"/>
              <a:gd name="connsiteY130" fmla="*/ 776145 h 858278"/>
              <a:gd name="connsiteX131" fmla="*/ 0 w 12192000"/>
              <a:gd name="connsiteY131" fmla="*/ 281806 h 858278"/>
              <a:gd name="connsiteX132" fmla="*/ 106258 w 12192000"/>
              <a:gd name="connsiteY132" fmla="*/ 293849 h 858278"/>
              <a:gd name="connsiteX133" fmla="*/ 145560 w 12192000"/>
              <a:gd name="connsiteY133" fmla="*/ 300203 h 858278"/>
              <a:gd name="connsiteX134" fmla="*/ 178377 w 12192000"/>
              <a:gd name="connsiteY134" fmla="*/ 310859 h 858278"/>
              <a:gd name="connsiteX135" fmla="*/ 278612 w 12192000"/>
              <a:gd name="connsiteY135" fmla="*/ 335345 h 858278"/>
              <a:gd name="connsiteX136" fmla="*/ 361546 w 12192000"/>
              <a:gd name="connsiteY136" fmla="*/ 336093 h 858278"/>
              <a:gd name="connsiteX137" fmla="*/ 476567 w 12192000"/>
              <a:gd name="connsiteY137" fmla="*/ 349926 h 858278"/>
              <a:gd name="connsiteX138" fmla="*/ 691112 w 12192000"/>
              <a:gd name="connsiteY138" fmla="*/ 363572 h 858278"/>
              <a:gd name="connsiteX139" fmla="*/ 735104 w 12192000"/>
              <a:gd name="connsiteY139" fmla="*/ 371424 h 858278"/>
              <a:gd name="connsiteX140" fmla="*/ 1001208 w 12192000"/>
              <a:gd name="connsiteY140" fmla="*/ 408622 h 858278"/>
              <a:gd name="connsiteX141" fmla="*/ 1214309 w 12192000"/>
              <a:gd name="connsiteY141" fmla="*/ 407873 h 858278"/>
              <a:gd name="connsiteX142" fmla="*/ 1230894 w 12192000"/>
              <a:gd name="connsiteY142" fmla="*/ 406191 h 858278"/>
              <a:gd name="connsiteX143" fmla="*/ 1312386 w 12192000"/>
              <a:gd name="connsiteY143" fmla="*/ 393855 h 858278"/>
              <a:gd name="connsiteX144" fmla="*/ 1438590 w 12192000"/>
              <a:gd name="connsiteY144" fmla="*/ 397218 h 858278"/>
              <a:gd name="connsiteX145" fmla="*/ 1525488 w 12192000"/>
              <a:gd name="connsiteY145" fmla="*/ 414229 h 858278"/>
              <a:gd name="connsiteX146" fmla="*/ 1633661 w 12192000"/>
              <a:gd name="connsiteY146" fmla="*/ 414977 h 858278"/>
              <a:gd name="connsiteX147" fmla="*/ 1757340 w 12192000"/>
              <a:gd name="connsiteY147" fmla="*/ 404323 h 858278"/>
              <a:gd name="connsiteX148" fmla="*/ 1812867 w 12192000"/>
              <a:gd name="connsiteY148" fmla="*/ 402079 h 858278"/>
              <a:gd name="connsiteX149" fmla="*/ 1965392 w 12192000"/>
              <a:gd name="connsiteY149" fmla="*/ 380021 h 858278"/>
              <a:gd name="connsiteX150" fmla="*/ 2056257 w 12192000"/>
              <a:gd name="connsiteY150" fmla="*/ 385442 h 858278"/>
              <a:gd name="connsiteX151" fmla="*/ 2145680 w 12192000"/>
              <a:gd name="connsiteY151" fmla="*/ 400023 h 858278"/>
              <a:gd name="connsiteX152" fmla="*/ 2203009 w 12192000"/>
              <a:gd name="connsiteY152" fmla="*/ 414043 h 858278"/>
              <a:gd name="connsiteX153" fmla="*/ 2318757 w 12192000"/>
              <a:gd name="connsiteY153" fmla="*/ 423949 h 858278"/>
              <a:gd name="connsiteX154" fmla="*/ 2340028 w 12192000"/>
              <a:gd name="connsiteY154" fmla="*/ 422454 h 858278"/>
              <a:gd name="connsiteX155" fmla="*/ 2685467 w 12192000"/>
              <a:gd name="connsiteY155" fmla="*/ 410116 h 858278"/>
              <a:gd name="connsiteX156" fmla="*/ 2822482 w 12192000"/>
              <a:gd name="connsiteY156" fmla="*/ 390303 h 858278"/>
              <a:gd name="connsiteX157" fmla="*/ 2851692 w 12192000"/>
              <a:gd name="connsiteY157" fmla="*/ 387873 h 858278"/>
              <a:gd name="connsiteX158" fmla="*/ 3143397 w 12192000"/>
              <a:gd name="connsiteY158" fmla="*/ 365628 h 858278"/>
              <a:gd name="connsiteX159" fmla="*/ 3175847 w 12192000"/>
              <a:gd name="connsiteY159" fmla="*/ 364694 h 858278"/>
              <a:gd name="connsiteX160" fmla="*/ 3266354 w 12192000"/>
              <a:gd name="connsiteY160" fmla="*/ 368619 h 858278"/>
              <a:gd name="connsiteX161" fmla="*/ 3479815 w 12192000"/>
              <a:gd name="connsiteY161" fmla="*/ 328243 h 858278"/>
              <a:gd name="connsiteX162" fmla="*/ 3693636 w 12192000"/>
              <a:gd name="connsiteY162" fmla="*/ 314409 h 858278"/>
              <a:gd name="connsiteX163" fmla="*/ 3811186 w 12192000"/>
              <a:gd name="connsiteY163" fmla="*/ 314598 h 858278"/>
              <a:gd name="connsiteX164" fmla="*/ 3895199 w 12192000"/>
              <a:gd name="connsiteY164" fmla="*/ 304689 h 858278"/>
              <a:gd name="connsiteX165" fmla="*/ 4101809 w 12192000"/>
              <a:gd name="connsiteY165" fmla="*/ 274595 h 858278"/>
              <a:gd name="connsiteX166" fmla="*/ 4199167 w 12192000"/>
              <a:gd name="connsiteY166" fmla="*/ 269922 h 858278"/>
              <a:gd name="connsiteX167" fmla="*/ 4302653 w 12192000"/>
              <a:gd name="connsiteY167" fmla="*/ 259827 h 858278"/>
              <a:gd name="connsiteX168" fmla="*/ 4558660 w 12192000"/>
              <a:gd name="connsiteY168" fmla="*/ 214592 h 858278"/>
              <a:gd name="connsiteX169" fmla="*/ 4767795 w 12192000"/>
              <a:gd name="connsiteY169" fmla="*/ 217208 h 858278"/>
              <a:gd name="connsiteX170" fmla="*/ 4901207 w 12192000"/>
              <a:gd name="connsiteY170" fmla="*/ 216648 h 858278"/>
              <a:gd name="connsiteX171" fmla="*/ 5060224 w 12192000"/>
              <a:gd name="connsiteY171" fmla="*/ 201694 h 858278"/>
              <a:gd name="connsiteX172" fmla="*/ 5190391 w 12192000"/>
              <a:gd name="connsiteY172" fmla="*/ 179822 h 858278"/>
              <a:gd name="connsiteX173" fmla="*/ 5370320 w 12192000"/>
              <a:gd name="connsiteY173" fmla="*/ 162439 h 858278"/>
              <a:gd name="connsiteX174" fmla="*/ 5549530 w 12192000"/>
              <a:gd name="connsiteY174" fmla="*/ 128978 h 858278"/>
              <a:gd name="connsiteX175" fmla="*/ 5674647 w 12192000"/>
              <a:gd name="connsiteY175" fmla="*/ 103370 h 858278"/>
              <a:gd name="connsiteX176" fmla="*/ 5848803 w 12192000"/>
              <a:gd name="connsiteY176" fmla="*/ 80752 h 858278"/>
              <a:gd name="connsiteX177" fmla="*/ 6115270 w 12192000"/>
              <a:gd name="connsiteY177" fmla="*/ 64864 h 858278"/>
              <a:gd name="connsiteX178" fmla="*/ 6237866 w 12192000"/>
              <a:gd name="connsiteY178" fmla="*/ 63180 h 858278"/>
              <a:gd name="connsiteX179" fmla="*/ 6431858 w 12192000"/>
              <a:gd name="connsiteY179" fmla="*/ 25983 h 858278"/>
              <a:gd name="connsiteX180" fmla="*/ 6514789 w 12192000"/>
              <a:gd name="connsiteY180" fmla="*/ 8038 h 858278"/>
              <a:gd name="connsiteX181" fmla="*/ 6589430 w 12192000"/>
              <a:gd name="connsiteY181" fmla="*/ 22993 h 858278"/>
              <a:gd name="connsiteX182" fmla="*/ 6637745 w 12192000"/>
              <a:gd name="connsiteY182" fmla="*/ 40190 h 858278"/>
              <a:gd name="connsiteX183" fmla="*/ 6790630 w 12192000"/>
              <a:gd name="connsiteY183" fmla="*/ 25609 h 858278"/>
              <a:gd name="connsiteX184" fmla="*/ 6952890 w 12192000"/>
              <a:gd name="connsiteY184" fmla="*/ 10282 h 858278"/>
              <a:gd name="connsiteX185" fmla="*/ 7068995 w 12192000"/>
              <a:gd name="connsiteY185" fmla="*/ 0 h 85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12192000" h="858278">
                <a:moveTo>
                  <a:pt x="7068995" y="0"/>
                </a:moveTo>
                <a:cubicBezTo>
                  <a:pt x="7117313" y="0"/>
                  <a:pt x="7165270" y="5982"/>
                  <a:pt x="7213949" y="8225"/>
                </a:cubicBezTo>
                <a:cubicBezTo>
                  <a:pt x="7251807" y="10093"/>
                  <a:pt x="7290390" y="9345"/>
                  <a:pt x="7328251" y="11589"/>
                </a:cubicBezTo>
                <a:cubicBezTo>
                  <a:pt x="7359262" y="13272"/>
                  <a:pt x="7389909" y="17570"/>
                  <a:pt x="7420557" y="21122"/>
                </a:cubicBezTo>
                <a:cubicBezTo>
                  <a:pt x="7431737" y="22431"/>
                  <a:pt x="7442916" y="27479"/>
                  <a:pt x="7453008" y="26731"/>
                </a:cubicBezTo>
                <a:cubicBezTo>
                  <a:pt x="7553251" y="18693"/>
                  <a:pt x="7625366" y="54583"/>
                  <a:pt x="7710103" y="70471"/>
                </a:cubicBezTo>
                <a:cubicBezTo>
                  <a:pt x="7799166" y="87295"/>
                  <a:pt x="7885345" y="113090"/>
                  <a:pt x="7984860" y="105427"/>
                </a:cubicBezTo>
                <a:cubicBezTo>
                  <a:pt x="8045078" y="100754"/>
                  <a:pt x="8103129" y="89911"/>
                  <a:pt x="8162987" y="83368"/>
                </a:cubicBezTo>
                <a:cubicBezTo>
                  <a:pt x="8184261" y="81125"/>
                  <a:pt x="8208058" y="81500"/>
                  <a:pt x="8229332" y="83743"/>
                </a:cubicBezTo>
                <a:cubicBezTo>
                  <a:pt x="8332097" y="94025"/>
                  <a:pt x="8433417" y="95520"/>
                  <a:pt x="8534382" y="78696"/>
                </a:cubicBezTo>
                <a:cubicBezTo>
                  <a:pt x="8551686" y="75891"/>
                  <a:pt x="8570076" y="73275"/>
                  <a:pt x="8588107" y="73275"/>
                </a:cubicBezTo>
                <a:cubicBezTo>
                  <a:pt x="8686903" y="73275"/>
                  <a:pt x="8783897" y="77200"/>
                  <a:pt x="8878370" y="95520"/>
                </a:cubicBezTo>
                <a:cubicBezTo>
                  <a:pt x="8910101" y="101688"/>
                  <a:pt x="8948685" y="97763"/>
                  <a:pt x="8983659" y="99259"/>
                </a:cubicBezTo>
                <a:cubicBezTo>
                  <a:pt x="9016109" y="100566"/>
                  <a:pt x="9049283" y="101127"/>
                  <a:pt x="9080653" y="105427"/>
                </a:cubicBezTo>
                <a:cubicBezTo>
                  <a:pt x="9126447" y="111781"/>
                  <a:pt x="9168994" y="112529"/>
                  <a:pt x="9216230" y="106922"/>
                </a:cubicBezTo>
                <a:cubicBezTo>
                  <a:pt x="9261301" y="101688"/>
                  <a:pt x="9309980" y="104304"/>
                  <a:pt x="9356857" y="104118"/>
                </a:cubicBezTo>
                <a:cubicBezTo>
                  <a:pt x="9409140" y="103931"/>
                  <a:pt x="9461422" y="103745"/>
                  <a:pt x="9513705" y="104679"/>
                </a:cubicBezTo>
                <a:cubicBezTo>
                  <a:pt x="9534620" y="105052"/>
                  <a:pt x="9558416" y="112529"/>
                  <a:pt x="9575728" y="109538"/>
                </a:cubicBezTo>
                <a:cubicBezTo>
                  <a:pt x="9631615" y="99445"/>
                  <a:pt x="9687505" y="111595"/>
                  <a:pt x="9743391" y="106174"/>
                </a:cubicBezTo>
                <a:cubicBezTo>
                  <a:pt x="9770799" y="103370"/>
                  <a:pt x="9801807" y="111033"/>
                  <a:pt x="9831372" y="111781"/>
                </a:cubicBezTo>
                <a:cubicBezTo>
                  <a:pt x="9879691" y="113090"/>
                  <a:pt x="9928007" y="112529"/>
                  <a:pt x="9976326" y="112904"/>
                </a:cubicBezTo>
                <a:cubicBezTo>
                  <a:pt x="9992191" y="113090"/>
                  <a:pt x="10007697" y="113838"/>
                  <a:pt x="10023562" y="114213"/>
                </a:cubicBezTo>
                <a:cubicBezTo>
                  <a:pt x="10037626" y="114586"/>
                  <a:pt x="10052409" y="116267"/>
                  <a:pt x="10065749" y="114960"/>
                </a:cubicBezTo>
                <a:cubicBezTo>
                  <a:pt x="10114068" y="110286"/>
                  <a:pt x="10161664" y="102622"/>
                  <a:pt x="10210339" y="99631"/>
                </a:cubicBezTo>
                <a:cubicBezTo>
                  <a:pt x="10252526" y="97015"/>
                  <a:pt x="10296159" y="100566"/>
                  <a:pt x="10338705" y="98697"/>
                </a:cubicBezTo>
                <a:cubicBezTo>
                  <a:pt x="10413705" y="95520"/>
                  <a:pt x="10488705" y="89911"/>
                  <a:pt x="10563705" y="86359"/>
                </a:cubicBezTo>
                <a:cubicBezTo>
                  <a:pt x="10579933" y="85611"/>
                  <a:pt x="10596878" y="90286"/>
                  <a:pt x="10613466" y="90659"/>
                </a:cubicBezTo>
                <a:cubicBezTo>
                  <a:pt x="10665389" y="91593"/>
                  <a:pt x="10717312" y="91782"/>
                  <a:pt x="10769235" y="92341"/>
                </a:cubicBezTo>
                <a:cubicBezTo>
                  <a:pt x="10798801" y="92529"/>
                  <a:pt x="10828730" y="91968"/>
                  <a:pt x="10857939" y="93650"/>
                </a:cubicBezTo>
                <a:cubicBezTo>
                  <a:pt x="10896518" y="95893"/>
                  <a:pt x="10931493" y="99259"/>
                  <a:pt x="10967551" y="84677"/>
                </a:cubicBezTo>
                <a:cubicBezTo>
                  <a:pt x="11023081" y="62060"/>
                  <a:pt x="11093755" y="70846"/>
                  <a:pt x="11157935" y="65612"/>
                </a:cubicBezTo>
                <a:cubicBezTo>
                  <a:pt x="11174524" y="64303"/>
                  <a:pt x="11191472" y="64116"/>
                  <a:pt x="11208056" y="62621"/>
                </a:cubicBezTo>
                <a:cubicBezTo>
                  <a:pt x="11238708" y="59817"/>
                  <a:pt x="11268993" y="56639"/>
                  <a:pt x="11299645" y="53460"/>
                </a:cubicBezTo>
                <a:cubicBezTo>
                  <a:pt x="11305051" y="52901"/>
                  <a:pt x="11311180" y="52712"/>
                  <a:pt x="11316229" y="51778"/>
                </a:cubicBezTo>
                <a:cubicBezTo>
                  <a:pt x="11362747" y="43928"/>
                  <a:pt x="11408537" y="34956"/>
                  <a:pt x="11455774" y="28599"/>
                </a:cubicBezTo>
                <a:cubicBezTo>
                  <a:pt x="11478851" y="25422"/>
                  <a:pt x="11504452" y="25047"/>
                  <a:pt x="11528249" y="26731"/>
                </a:cubicBezTo>
                <a:cubicBezTo>
                  <a:pt x="11597839" y="31590"/>
                  <a:pt x="11666710" y="33647"/>
                  <a:pt x="11736664" y="26543"/>
                </a:cubicBezTo>
                <a:cubicBezTo>
                  <a:pt x="11764427" y="23740"/>
                  <a:pt x="11795439" y="28413"/>
                  <a:pt x="11825004" y="30095"/>
                </a:cubicBezTo>
                <a:cubicBezTo>
                  <a:pt x="11895677" y="34581"/>
                  <a:pt x="11966350" y="39442"/>
                  <a:pt x="12037383" y="43740"/>
                </a:cubicBezTo>
                <a:cubicBezTo>
                  <a:pt x="12081735" y="46358"/>
                  <a:pt x="12126447" y="47853"/>
                  <a:pt x="12170798" y="50469"/>
                </a:cubicBezTo>
                <a:lnTo>
                  <a:pt x="12192000" y="51944"/>
                </a:lnTo>
                <a:lnTo>
                  <a:pt x="12192000" y="200794"/>
                </a:lnTo>
                <a:lnTo>
                  <a:pt x="12145556" y="203937"/>
                </a:lnTo>
                <a:cubicBezTo>
                  <a:pt x="12092914" y="208610"/>
                  <a:pt x="12045318" y="220012"/>
                  <a:pt x="12007095" y="241882"/>
                </a:cubicBezTo>
                <a:cubicBezTo>
                  <a:pt x="11969958" y="263193"/>
                  <a:pt x="11961304" y="260763"/>
                  <a:pt x="11918395" y="243752"/>
                </a:cubicBezTo>
                <a:cubicBezTo>
                  <a:pt x="11868274" y="223937"/>
                  <a:pt x="11816350" y="205619"/>
                  <a:pt x="11762625" y="188608"/>
                </a:cubicBezTo>
                <a:cubicBezTo>
                  <a:pt x="11745677" y="183188"/>
                  <a:pt x="11721158" y="183375"/>
                  <a:pt x="11699883" y="182254"/>
                </a:cubicBezTo>
                <a:cubicBezTo>
                  <a:pt x="11663826" y="180197"/>
                  <a:pt x="11626685" y="176459"/>
                  <a:pt x="11591351" y="178702"/>
                </a:cubicBezTo>
                <a:cubicBezTo>
                  <a:pt x="11557458" y="180945"/>
                  <a:pt x="11523922" y="188608"/>
                  <a:pt x="11492554" y="196272"/>
                </a:cubicBezTo>
                <a:cubicBezTo>
                  <a:pt x="11404933" y="217769"/>
                  <a:pt x="11324524" y="244500"/>
                  <a:pt x="11259979" y="283006"/>
                </a:cubicBezTo>
                <a:cubicBezTo>
                  <a:pt x="11251689" y="288053"/>
                  <a:pt x="11235101" y="289924"/>
                  <a:pt x="11221397" y="291605"/>
                </a:cubicBezTo>
                <a:cubicBezTo>
                  <a:pt x="11199043" y="294410"/>
                  <a:pt x="11175966" y="297026"/>
                  <a:pt x="11153249" y="297401"/>
                </a:cubicBezTo>
                <a:cubicBezTo>
                  <a:pt x="11042914" y="299269"/>
                  <a:pt x="10956376" y="325439"/>
                  <a:pt x="10884980" y="367310"/>
                </a:cubicBezTo>
                <a:cubicBezTo>
                  <a:pt x="10864428" y="379273"/>
                  <a:pt x="10848562" y="380582"/>
                  <a:pt x="10826205" y="366749"/>
                </a:cubicBezTo>
                <a:cubicBezTo>
                  <a:pt x="10800247" y="350674"/>
                  <a:pt x="10763107" y="357029"/>
                  <a:pt x="10729570" y="360767"/>
                </a:cubicBezTo>
                <a:cubicBezTo>
                  <a:pt x="10694958" y="364506"/>
                  <a:pt x="10659980" y="368433"/>
                  <a:pt x="10625364" y="372171"/>
                </a:cubicBezTo>
                <a:cubicBezTo>
                  <a:pt x="10599766" y="374787"/>
                  <a:pt x="10574524" y="377030"/>
                  <a:pt x="10549282" y="380208"/>
                </a:cubicBezTo>
                <a:cubicBezTo>
                  <a:pt x="10470678" y="390116"/>
                  <a:pt x="10400005" y="387125"/>
                  <a:pt x="10336184" y="356656"/>
                </a:cubicBezTo>
                <a:cubicBezTo>
                  <a:pt x="10287505" y="333291"/>
                  <a:pt x="10225126" y="326373"/>
                  <a:pt x="10158780" y="333477"/>
                </a:cubicBezTo>
                <a:cubicBezTo>
                  <a:pt x="10150486" y="334411"/>
                  <a:pt x="10140030" y="338150"/>
                  <a:pt x="10134261" y="336654"/>
                </a:cubicBezTo>
                <a:cubicBezTo>
                  <a:pt x="10047362" y="314784"/>
                  <a:pt x="9978491" y="353292"/>
                  <a:pt x="9898441" y="355722"/>
                </a:cubicBezTo>
                <a:cubicBezTo>
                  <a:pt x="9863107" y="356842"/>
                  <a:pt x="9827049" y="370676"/>
                  <a:pt x="9795318" y="381703"/>
                </a:cubicBezTo>
                <a:cubicBezTo>
                  <a:pt x="9751686" y="396846"/>
                  <a:pt x="9712743" y="411425"/>
                  <a:pt x="9653613" y="404695"/>
                </a:cubicBezTo>
                <a:cubicBezTo>
                  <a:pt x="9594478" y="397780"/>
                  <a:pt x="9540390" y="410491"/>
                  <a:pt x="9496038" y="432174"/>
                </a:cubicBezTo>
                <a:cubicBezTo>
                  <a:pt x="9462145" y="448624"/>
                  <a:pt x="9425005" y="450119"/>
                  <a:pt x="9380293" y="445446"/>
                </a:cubicBezTo>
                <a:cubicBezTo>
                  <a:pt x="9324403" y="439651"/>
                  <a:pt x="9266351" y="439276"/>
                  <a:pt x="9209742" y="435726"/>
                </a:cubicBezTo>
                <a:cubicBezTo>
                  <a:pt x="9197480" y="434979"/>
                  <a:pt x="9181978" y="432361"/>
                  <a:pt x="9174763" y="427874"/>
                </a:cubicBezTo>
                <a:cubicBezTo>
                  <a:pt x="9086422" y="372171"/>
                  <a:pt x="8962024" y="371610"/>
                  <a:pt x="8839428" y="368992"/>
                </a:cubicBezTo>
                <a:cubicBezTo>
                  <a:pt x="8765151" y="367310"/>
                  <a:pt x="8690511" y="367310"/>
                  <a:pt x="8615871" y="368244"/>
                </a:cubicBezTo>
                <a:cubicBezTo>
                  <a:pt x="8590628" y="368433"/>
                  <a:pt x="8563948" y="371424"/>
                  <a:pt x="8541590" y="377030"/>
                </a:cubicBezTo>
                <a:cubicBezTo>
                  <a:pt x="8495076" y="388807"/>
                  <a:pt x="8452171" y="404134"/>
                  <a:pt x="8406013" y="416097"/>
                </a:cubicBezTo>
                <a:cubicBezTo>
                  <a:pt x="8388709" y="420772"/>
                  <a:pt x="8366352" y="420959"/>
                  <a:pt x="8346160" y="421706"/>
                </a:cubicBezTo>
                <a:cubicBezTo>
                  <a:pt x="8310462" y="423202"/>
                  <a:pt x="8270800" y="418715"/>
                  <a:pt x="8240152" y="425445"/>
                </a:cubicBezTo>
                <a:cubicBezTo>
                  <a:pt x="8160461" y="442828"/>
                  <a:pt x="8085821" y="438903"/>
                  <a:pt x="8010102" y="421706"/>
                </a:cubicBezTo>
                <a:cubicBezTo>
                  <a:pt x="7904091" y="397593"/>
                  <a:pt x="7803853" y="399462"/>
                  <a:pt x="7710103" y="437595"/>
                </a:cubicBezTo>
                <a:cubicBezTo>
                  <a:pt x="7667915" y="454792"/>
                  <a:pt x="7626808" y="446567"/>
                  <a:pt x="7591114" y="432735"/>
                </a:cubicBezTo>
                <a:cubicBezTo>
                  <a:pt x="7550006" y="416659"/>
                  <a:pt x="7509980" y="412547"/>
                  <a:pt x="7462749" y="424322"/>
                </a:cubicBezTo>
                <a:cubicBezTo>
                  <a:pt x="7452289" y="426940"/>
                  <a:pt x="7437506" y="425631"/>
                  <a:pt x="7425244" y="424697"/>
                </a:cubicBezTo>
                <a:cubicBezTo>
                  <a:pt x="7355294" y="420024"/>
                  <a:pt x="7284982" y="412173"/>
                  <a:pt x="7228012" y="444510"/>
                </a:cubicBezTo>
                <a:cubicBezTo>
                  <a:pt x="7216832" y="450867"/>
                  <a:pt x="7198083" y="453483"/>
                  <a:pt x="7182936" y="457783"/>
                </a:cubicBezTo>
                <a:cubicBezTo>
                  <a:pt x="7119476" y="475355"/>
                  <a:pt x="7122000" y="473671"/>
                  <a:pt x="7065391" y="452362"/>
                </a:cubicBezTo>
                <a:cubicBezTo>
                  <a:pt x="7035822" y="441147"/>
                  <a:pt x="6995078" y="429745"/>
                  <a:pt x="6960826" y="430679"/>
                </a:cubicBezTo>
                <a:cubicBezTo>
                  <a:pt x="6754212" y="436286"/>
                  <a:pt x="6557699" y="409368"/>
                  <a:pt x="6361185" y="383946"/>
                </a:cubicBezTo>
                <a:cubicBezTo>
                  <a:pt x="6240032" y="368244"/>
                  <a:pt x="6121762" y="367310"/>
                  <a:pt x="6000609" y="383198"/>
                </a:cubicBezTo>
                <a:cubicBezTo>
                  <a:pt x="5912987" y="394789"/>
                  <a:pt x="5830053" y="375721"/>
                  <a:pt x="5748205" y="362637"/>
                </a:cubicBezTo>
                <a:cubicBezTo>
                  <a:pt x="5731256" y="360021"/>
                  <a:pt x="5715391" y="349740"/>
                  <a:pt x="5706377" y="340954"/>
                </a:cubicBezTo>
                <a:cubicBezTo>
                  <a:pt x="5673924" y="309923"/>
                  <a:pt x="5620199" y="305064"/>
                  <a:pt x="5552410" y="317962"/>
                </a:cubicBezTo>
                <a:cubicBezTo>
                  <a:pt x="5498686" y="328057"/>
                  <a:pt x="5449647" y="341515"/>
                  <a:pt x="5406015" y="365442"/>
                </a:cubicBezTo>
                <a:cubicBezTo>
                  <a:pt x="5354814" y="393480"/>
                  <a:pt x="5301809" y="425445"/>
                  <a:pt x="5222482" y="437222"/>
                </a:cubicBezTo>
                <a:cubicBezTo>
                  <a:pt x="5188226" y="442267"/>
                  <a:pt x="5158661" y="443015"/>
                  <a:pt x="5122603" y="437781"/>
                </a:cubicBezTo>
                <a:cubicBezTo>
                  <a:pt x="5052649" y="427688"/>
                  <a:pt x="4982340" y="420584"/>
                  <a:pt x="4916712" y="451801"/>
                </a:cubicBezTo>
                <a:cubicBezTo>
                  <a:pt x="4880655" y="468998"/>
                  <a:pt x="4831976" y="480027"/>
                  <a:pt x="4773924" y="475728"/>
                </a:cubicBezTo>
                <a:cubicBezTo>
                  <a:pt x="4701449" y="470307"/>
                  <a:pt x="4635463" y="483952"/>
                  <a:pt x="4573806" y="504140"/>
                </a:cubicBezTo>
                <a:cubicBezTo>
                  <a:pt x="4551809" y="511431"/>
                  <a:pt x="4524764" y="515542"/>
                  <a:pt x="4499166" y="519094"/>
                </a:cubicBezTo>
                <a:cubicBezTo>
                  <a:pt x="4440032" y="527319"/>
                  <a:pt x="4380534" y="534610"/>
                  <a:pt x="4320680" y="541339"/>
                </a:cubicBezTo>
                <a:cubicBezTo>
                  <a:pt x="4271642" y="546946"/>
                  <a:pt x="4222244" y="551059"/>
                  <a:pt x="4172841" y="555918"/>
                </a:cubicBezTo>
                <a:cubicBezTo>
                  <a:pt x="4118757" y="561152"/>
                  <a:pt x="4075848" y="573304"/>
                  <a:pt x="4053493" y="601529"/>
                </a:cubicBezTo>
                <a:cubicBezTo>
                  <a:pt x="4046282" y="610501"/>
                  <a:pt x="4028974" y="617605"/>
                  <a:pt x="4015270" y="625082"/>
                </a:cubicBezTo>
                <a:cubicBezTo>
                  <a:pt x="4005538" y="630503"/>
                  <a:pt x="3992553" y="634616"/>
                  <a:pt x="3983539" y="640223"/>
                </a:cubicBezTo>
                <a:cubicBezTo>
                  <a:pt x="3936303" y="669758"/>
                  <a:pt x="3889789" y="699478"/>
                  <a:pt x="3842917" y="729013"/>
                </a:cubicBezTo>
                <a:cubicBezTo>
                  <a:pt x="3838226" y="731818"/>
                  <a:pt x="3833180" y="735182"/>
                  <a:pt x="3827051" y="736490"/>
                </a:cubicBezTo>
                <a:cubicBezTo>
                  <a:pt x="3763589" y="750136"/>
                  <a:pt x="3699405" y="763033"/>
                  <a:pt x="3636666" y="777428"/>
                </a:cubicBezTo>
                <a:cubicBezTo>
                  <a:pt x="3612507" y="783035"/>
                  <a:pt x="3587628" y="789950"/>
                  <a:pt x="3569598" y="799671"/>
                </a:cubicBezTo>
                <a:cubicBezTo>
                  <a:pt x="3528494" y="821729"/>
                  <a:pt x="3490993" y="845656"/>
                  <a:pt x="3431859" y="855189"/>
                </a:cubicBezTo>
                <a:cubicBezTo>
                  <a:pt x="3414552" y="857992"/>
                  <a:pt x="3394000" y="859487"/>
                  <a:pt x="3377411" y="857058"/>
                </a:cubicBezTo>
                <a:cubicBezTo>
                  <a:pt x="3309982" y="846965"/>
                  <a:pt x="3243999" y="834440"/>
                  <a:pt x="3176930" y="823786"/>
                </a:cubicBezTo>
                <a:cubicBezTo>
                  <a:pt x="3134384" y="817243"/>
                  <a:pt x="3095801" y="809391"/>
                  <a:pt x="3075245" y="786212"/>
                </a:cubicBezTo>
                <a:cubicBezTo>
                  <a:pt x="3069480" y="779671"/>
                  <a:pt x="3053252" y="772567"/>
                  <a:pt x="3039911" y="771258"/>
                </a:cubicBezTo>
                <a:cubicBezTo>
                  <a:pt x="2954095" y="762847"/>
                  <a:pt x="2869359" y="758735"/>
                  <a:pt x="2790392" y="787334"/>
                </a:cubicBezTo>
                <a:cubicBezTo>
                  <a:pt x="2773807" y="793503"/>
                  <a:pt x="2742795" y="793503"/>
                  <a:pt x="2720801" y="790887"/>
                </a:cubicBezTo>
                <a:cubicBezTo>
                  <a:pt x="2636065" y="781166"/>
                  <a:pt x="2555656" y="777801"/>
                  <a:pt x="2482098" y="808832"/>
                </a:cubicBezTo>
                <a:cubicBezTo>
                  <a:pt x="2473444" y="812570"/>
                  <a:pt x="2445681" y="809204"/>
                  <a:pt x="2432700" y="804532"/>
                </a:cubicBezTo>
                <a:cubicBezTo>
                  <a:pt x="2307579" y="758922"/>
                  <a:pt x="2239071" y="757799"/>
                  <a:pt x="2111065" y="800980"/>
                </a:cubicBezTo>
                <a:cubicBezTo>
                  <a:pt x="2102771" y="803784"/>
                  <a:pt x="2091955" y="806961"/>
                  <a:pt x="2088707" y="811261"/>
                </a:cubicBezTo>
                <a:cubicBezTo>
                  <a:pt x="2066713" y="838740"/>
                  <a:pt x="2019840" y="839487"/>
                  <a:pt x="1973323" y="841731"/>
                </a:cubicBezTo>
                <a:cubicBezTo>
                  <a:pt x="1922123" y="844160"/>
                  <a:pt x="1870919" y="847337"/>
                  <a:pt x="1819359" y="849581"/>
                </a:cubicBezTo>
                <a:cubicBezTo>
                  <a:pt x="1810342" y="849955"/>
                  <a:pt x="1800246" y="848460"/>
                  <a:pt x="1791232" y="846776"/>
                </a:cubicBezTo>
                <a:cubicBezTo>
                  <a:pt x="1756617" y="840608"/>
                  <a:pt x="1723084" y="831636"/>
                  <a:pt x="1687387" y="827897"/>
                </a:cubicBezTo>
                <a:cubicBezTo>
                  <a:pt x="1610225" y="819859"/>
                  <a:pt x="1535584" y="803784"/>
                  <a:pt x="1454092" y="810327"/>
                </a:cubicBezTo>
                <a:cubicBezTo>
                  <a:pt x="1440032" y="811448"/>
                  <a:pt x="1423804" y="806027"/>
                  <a:pt x="1408662" y="803970"/>
                </a:cubicBezTo>
                <a:cubicBezTo>
                  <a:pt x="1381257" y="800418"/>
                  <a:pt x="1354573" y="795373"/>
                  <a:pt x="1326809" y="794064"/>
                </a:cubicBezTo>
                <a:cubicBezTo>
                  <a:pt x="1253252" y="790698"/>
                  <a:pt x="1178975" y="787707"/>
                  <a:pt x="1105054" y="787521"/>
                </a:cubicBezTo>
                <a:cubicBezTo>
                  <a:pt x="1069359" y="787334"/>
                  <a:pt x="1033661" y="794437"/>
                  <a:pt x="997604" y="797241"/>
                </a:cubicBezTo>
                <a:cubicBezTo>
                  <a:pt x="981378" y="798550"/>
                  <a:pt x="955054" y="800793"/>
                  <a:pt x="949648" y="796680"/>
                </a:cubicBezTo>
                <a:cubicBezTo>
                  <a:pt x="907821" y="765465"/>
                  <a:pt x="849046" y="771446"/>
                  <a:pt x="789552" y="771819"/>
                </a:cubicBezTo>
                <a:cubicBezTo>
                  <a:pt x="658302" y="772567"/>
                  <a:pt x="531379" y="798923"/>
                  <a:pt x="396881" y="787707"/>
                </a:cubicBezTo>
                <a:cubicBezTo>
                  <a:pt x="357939" y="784530"/>
                  <a:pt x="314669" y="797055"/>
                  <a:pt x="272843" y="801166"/>
                </a:cubicBezTo>
                <a:cubicBezTo>
                  <a:pt x="251208" y="803223"/>
                  <a:pt x="227412" y="805654"/>
                  <a:pt x="206859" y="803036"/>
                </a:cubicBezTo>
                <a:cubicBezTo>
                  <a:pt x="175129" y="798923"/>
                  <a:pt x="144477" y="791446"/>
                  <a:pt x="114552" y="784157"/>
                </a:cubicBezTo>
                <a:cubicBezTo>
                  <a:pt x="86787" y="777428"/>
                  <a:pt x="58662" y="774063"/>
                  <a:pt x="30492" y="773619"/>
                </a:cubicBezTo>
                <a:lnTo>
                  <a:pt x="0" y="776145"/>
                </a:lnTo>
                <a:lnTo>
                  <a:pt x="0" y="281806"/>
                </a:lnTo>
                <a:lnTo>
                  <a:pt x="106258" y="293849"/>
                </a:lnTo>
                <a:cubicBezTo>
                  <a:pt x="119598" y="295344"/>
                  <a:pt x="133298" y="297212"/>
                  <a:pt x="145560" y="300203"/>
                </a:cubicBezTo>
                <a:cubicBezTo>
                  <a:pt x="157098" y="303007"/>
                  <a:pt x="166835" y="307869"/>
                  <a:pt x="178377" y="310859"/>
                </a:cubicBezTo>
                <a:cubicBezTo>
                  <a:pt x="209741" y="318896"/>
                  <a:pt x="241838" y="326373"/>
                  <a:pt x="278612" y="335345"/>
                </a:cubicBezTo>
                <a:cubicBezTo>
                  <a:pt x="299164" y="318523"/>
                  <a:pt x="326935" y="328057"/>
                  <a:pt x="361546" y="336093"/>
                </a:cubicBezTo>
                <a:cubicBezTo>
                  <a:pt x="396881" y="344318"/>
                  <a:pt x="437625" y="346936"/>
                  <a:pt x="476567" y="349926"/>
                </a:cubicBezTo>
                <a:cubicBezTo>
                  <a:pt x="547963" y="355347"/>
                  <a:pt x="619719" y="358713"/>
                  <a:pt x="691112" y="363572"/>
                </a:cubicBezTo>
                <a:cubicBezTo>
                  <a:pt x="706258" y="364694"/>
                  <a:pt x="723566" y="366749"/>
                  <a:pt x="735104" y="371424"/>
                </a:cubicBezTo>
                <a:cubicBezTo>
                  <a:pt x="814067" y="402827"/>
                  <a:pt x="909986" y="411611"/>
                  <a:pt x="1001208" y="408622"/>
                </a:cubicBezTo>
                <a:cubicBezTo>
                  <a:pt x="1072963" y="406377"/>
                  <a:pt x="1143277" y="404695"/>
                  <a:pt x="1214309" y="407873"/>
                </a:cubicBezTo>
                <a:cubicBezTo>
                  <a:pt x="1219719" y="408061"/>
                  <a:pt x="1226931" y="407686"/>
                  <a:pt x="1230894" y="406191"/>
                </a:cubicBezTo>
                <a:cubicBezTo>
                  <a:pt x="1255413" y="396284"/>
                  <a:pt x="1281015" y="395537"/>
                  <a:pt x="1312386" y="393855"/>
                </a:cubicBezTo>
                <a:cubicBezTo>
                  <a:pt x="1356738" y="391423"/>
                  <a:pt x="1397482" y="393107"/>
                  <a:pt x="1438590" y="397218"/>
                </a:cubicBezTo>
                <a:cubicBezTo>
                  <a:pt x="1468519" y="400209"/>
                  <a:pt x="1498803" y="406377"/>
                  <a:pt x="1525488" y="414229"/>
                </a:cubicBezTo>
                <a:cubicBezTo>
                  <a:pt x="1562625" y="425258"/>
                  <a:pt x="1598327" y="429556"/>
                  <a:pt x="1633661" y="414977"/>
                </a:cubicBezTo>
                <a:cubicBezTo>
                  <a:pt x="1671881" y="399462"/>
                  <a:pt x="1715150" y="404882"/>
                  <a:pt x="1757340" y="404323"/>
                </a:cubicBezTo>
                <a:cubicBezTo>
                  <a:pt x="1775727" y="404134"/>
                  <a:pt x="1795200" y="404509"/>
                  <a:pt x="1812867" y="402079"/>
                </a:cubicBezTo>
                <a:cubicBezTo>
                  <a:pt x="1864067" y="395162"/>
                  <a:pt x="1913469" y="384694"/>
                  <a:pt x="1965392" y="380021"/>
                </a:cubicBezTo>
                <a:cubicBezTo>
                  <a:pt x="1994238" y="377405"/>
                  <a:pt x="2026328" y="382078"/>
                  <a:pt x="2056257" y="385442"/>
                </a:cubicBezTo>
                <a:cubicBezTo>
                  <a:pt x="2086546" y="388994"/>
                  <a:pt x="2116471" y="394414"/>
                  <a:pt x="2145680" y="400023"/>
                </a:cubicBezTo>
                <a:cubicBezTo>
                  <a:pt x="2165509" y="403761"/>
                  <a:pt x="2187144" y="407313"/>
                  <a:pt x="2203009" y="414043"/>
                </a:cubicBezTo>
                <a:cubicBezTo>
                  <a:pt x="2239071" y="429370"/>
                  <a:pt x="2276207" y="431988"/>
                  <a:pt x="2318757" y="423949"/>
                </a:cubicBezTo>
                <a:cubicBezTo>
                  <a:pt x="2325246" y="422640"/>
                  <a:pt x="2332817" y="422640"/>
                  <a:pt x="2340028" y="422454"/>
                </a:cubicBezTo>
                <a:cubicBezTo>
                  <a:pt x="2455421" y="418529"/>
                  <a:pt x="2570802" y="416097"/>
                  <a:pt x="2685467" y="410116"/>
                </a:cubicBezTo>
                <a:cubicBezTo>
                  <a:pt x="2731976" y="407686"/>
                  <a:pt x="2776688" y="397032"/>
                  <a:pt x="2822482" y="390303"/>
                </a:cubicBezTo>
                <a:cubicBezTo>
                  <a:pt x="2831859" y="388994"/>
                  <a:pt x="2842319" y="386937"/>
                  <a:pt x="2851692" y="387873"/>
                </a:cubicBezTo>
                <a:cubicBezTo>
                  <a:pt x="2953732" y="397218"/>
                  <a:pt x="3049288" y="383573"/>
                  <a:pt x="3143397" y="365628"/>
                </a:cubicBezTo>
                <a:cubicBezTo>
                  <a:pt x="3153130" y="363758"/>
                  <a:pt x="3165028" y="364319"/>
                  <a:pt x="3175847" y="364694"/>
                </a:cubicBezTo>
                <a:cubicBezTo>
                  <a:pt x="3206140" y="366001"/>
                  <a:pt x="3238949" y="372544"/>
                  <a:pt x="3266354" y="368619"/>
                </a:cubicBezTo>
                <a:cubicBezTo>
                  <a:pt x="3339188" y="357776"/>
                  <a:pt x="3411304" y="344693"/>
                  <a:pt x="3479815" y="328243"/>
                </a:cubicBezTo>
                <a:cubicBezTo>
                  <a:pt x="3549409" y="311607"/>
                  <a:pt x="3613950" y="297587"/>
                  <a:pt x="3693636" y="314409"/>
                </a:cubicBezTo>
                <a:cubicBezTo>
                  <a:pt x="3727528" y="321514"/>
                  <a:pt x="3772239" y="316466"/>
                  <a:pt x="3811186" y="314598"/>
                </a:cubicBezTo>
                <a:cubicBezTo>
                  <a:pt x="3839668" y="313102"/>
                  <a:pt x="3867073" y="304689"/>
                  <a:pt x="3895199" y="304689"/>
                </a:cubicBezTo>
                <a:cubicBezTo>
                  <a:pt x="3970203" y="304689"/>
                  <a:pt x="4036905" y="294783"/>
                  <a:pt x="4101809" y="274595"/>
                </a:cubicBezTo>
                <a:cubicBezTo>
                  <a:pt x="4127055" y="266745"/>
                  <a:pt x="4166357" y="271979"/>
                  <a:pt x="4199167" y="269922"/>
                </a:cubicBezTo>
                <a:cubicBezTo>
                  <a:pt x="4233785" y="267492"/>
                  <a:pt x="4269476" y="265249"/>
                  <a:pt x="4302653" y="259827"/>
                </a:cubicBezTo>
                <a:cubicBezTo>
                  <a:pt x="4388469" y="245621"/>
                  <a:pt x="4473205" y="229546"/>
                  <a:pt x="4558660" y="214592"/>
                </a:cubicBezTo>
                <a:cubicBezTo>
                  <a:pt x="4628970" y="202254"/>
                  <a:pt x="4698205" y="211974"/>
                  <a:pt x="4767795" y="217208"/>
                </a:cubicBezTo>
                <a:cubicBezTo>
                  <a:pt x="4811428" y="220573"/>
                  <a:pt x="4852169" y="228612"/>
                  <a:pt x="4901207" y="216648"/>
                </a:cubicBezTo>
                <a:cubicBezTo>
                  <a:pt x="4948084" y="205244"/>
                  <a:pt x="5007578" y="207862"/>
                  <a:pt x="5060224" y="201694"/>
                </a:cubicBezTo>
                <a:cubicBezTo>
                  <a:pt x="5104580" y="196460"/>
                  <a:pt x="5147482" y="188047"/>
                  <a:pt x="5190391" y="179822"/>
                </a:cubicBezTo>
                <a:cubicBezTo>
                  <a:pt x="5248806" y="168607"/>
                  <a:pt x="5306495" y="156832"/>
                  <a:pt x="5370320" y="162439"/>
                </a:cubicBezTo>
                <a:cubicBezTo>
                  <a:pt x="5442799" y="168795"/>
                  <a:pt x="5492553" y="144869"/>
                  <a:pt x="5549530" y="128978"/>
                </a:cubicBezTo>
                <a:cubicBezTo>
                  <a:pt x="5588832" y="118138"/>
                  <a:pt x="5631737" y="110099"/>
                  <a:pt x="5674647" y="103370"/>
                </a:cubicBezTo>
                <a:cubicBezTo>
                  <a:pt x="5731975" y="94584"/>
                  <a:pt x="5791110" y="89350"/>
                  <a:pt x="5848803" y="80752"/>
                </a:cubicBezTo>
                <a:cubicBezTo>
                  <a:pt x="5936064" y="67855"/>
                  <a:pt x="6024408" y="57760"/>
                  <a:pt x="6115270" y="64864"/>
                </a:cubicBezTo>
                <a:cubicBezTo>
                  <a:pt x="6157097" y="68041"/>
                  <a:pt x="6196043" y="67855"/>
                  <a:pt x="6237866" y="63180"/>
                </a:cubicBezTo>
                <a:cubicBezTo>
                  <a:pt x="6306374" y="55517"/>
                  <a:pt x="6376687" y="54583"/>
                  <a:pt x="6431858" y="25983"/>
                </a:cubicBezTo>
                <a:cubicBezTo>
                  <a:pt x="6451327" y="15888"/>
                  <a:pt x="6486303" y="13272"/>
                  <a:pt x="6514789" y="8038"/>
                </a:cubicBezTo>
                <a:cubicBezTo>
                  <a:pt x="6547603" y="1868"/>
                  <a:pt x="6571758" y="5048"/>
                  <a:pt x="6589430" y="22993"/>
                </a:cubicBezTo>
                <a:cubicBezTo>
                  <a:pt x="6597361" y="31029"/>
                  <a:pt x="6620078" y="38881"/>
                  <a:pt x="6637745" y="40190"/>
                </a:cubicBezTo>
                <a:cubicBezTo>
                  <a:pt x="6690750" y="44115"/>
                  <a:pt x="6739429" y="38320"/>
                  <a:pt x="6790630" y="25609"/>
                </a:cubicBezTo>
                <a:cubicBezTo>
                  <a:pt x="6838586" y="13645"/>
                  <a:pt x="6898442" y="14954"/>
                  <a:pt x="6952890" y="10282"/>
                </a:cubicBezTo>
                <a:cubicBezTo>
                  <a:pt x="6991470" y="6916"/>
                  <a:pt x="7030053" y="0"/>
                  <a:pt x="7068995" y="0"/>
                </a:cubicBez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id="{F0CC1FDC-60B1-49C3-861C-17B43B8F45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52210"/>
            <a:ext cx="12192000" cy="858278"/>
          </a:xfrm>
          <a:custGeom>
            <a:avLst/>
            <a:gdLst>
              <a:gd name="connsiteX0" fmla="*/ 7068995 w 12192000"/>
              <a:gd name="connsiteY0" fmla="*/ 0 h 858278"/>
              <a:gd name="connsiteX1" fmla="*/ 7213949 w 12192000"/>
              <a:gd name="connsiteY1" fmla="*/ 8225 h 858278"/>
              <a:gd name="connsiteX2" fmla="*/ 7328251 w 12192000"/>
              <a:gd name="connsiteY2" fmla="*/ 11589 h 858278"/>
              <a:gd name="connsiteX3" fmla="*/ 7420557 w 12192000"/>
              <a:gd name="connsiteY3" fmla="*/ 21122 h 858278"/>
              <a:gd name="connsiteX4" fmla="*/ 7453008 w 12192000"/>
              <a:gd name="connsiteY4" fmla="*/ 26731 h 858278"/>
              <a:gd name="connsiteX5" fmla="*/ 7710103 w 12192000"/>
              <a:gd name="connsiteY5" fmla="*/ 70471 h 858278"/>
              <a:gd name="connsiteX6" fmla="*/ 7984860 w 12192000"/>
              <a:gd name="connsiteY6" fmla="*/ 105427 h 858278"/>
              <a:gd name="connsiteX7" fmla="*/ 8162987 w 12192000"/>
              <a:gd name="connsiteY7" fmla="*/ 83368 h 858278"/>
              <a:gd name="connsiteX8" fmla="*/ 8229332 w 12192000"/>
              <a:gd name="connsiteY8" fmla="*/ 83743 h 858278"/>
              <a:gd name="connsiteX9" fmla="*/ 8534382 w 12192000"/>
              <a:gd name="connsiteY9" fmla="*/ 78696 h 858278"/>
              <a:gd name="connsiteX10" fmla="*/ 8588107 w 12192000"/>
              <a:gd name="connsiteY10" fmla="*/ 73275 h 858278"/>
              <a:gd name="connsiteX11" fmla="*/ 8878370 w 12192000"/>
              <a:gd name="connsiteY11" fmla="*/ 95520 h 858278"/>
              <a:gd name="connsiteX12" fmla="*/ 8983659 w 12192000"/>
              <a:gd name="connsiteY12" fmla="*/ 99259 h 858278"/>
              <a:gd name="connsiteX13" fmla="*/ 9080653 w 12192000"/>
              <a:gd name="connsiteY13" fmla="*/ 105427 h 858278"/>
              <a:gd name="connsiteX14" fmla="*/ 9216230 w 12192000"/>
              <a:gd name="connsiteY14" fmla="*/ 106922 h 858278"/>
              <a:gd name="connsiteX15" fmla="*/ 9356857 w 12192000"/>
              <a:gd name="connsiteY15" fmla="*/ 104118 h 858278"/>
              <a:gd name="connsiteX16" fmla="*/ 9513705 w 12192000"/>
              <a:gd name="connsiteY16" fmla="*/ 104679 h 858278"/>
              <a:gd name="connsiteX17" fmla="*/ 9575728 w 12192000"/>
              <a:gd name="connsiteY17" fmla="*/ 109538 h 858278"/>
              <a:gd name="connsiteX18" fmla="*/ 9743391 w 12192000"/>
              <a:gd name="connsiteY18" fmla="*/ 106174 h 858278"/>
              <a:gd name="connsiteX19" fmla="*/ 9831372 w 12192000"/>
              <a:gd name="connsiteY19" fmla="*/ 111781 h 858278"/>
              <a:gd name="connsiteX20" fmla="*/ 9976326 w 12192000"/>
              <a:gd name="connsiteY20" fmla="*/ 112904 h 858278"/>
              <a:gd name="connsiteX21" fmla="*/ 10023562 w 12192000"/>
              <a:gd name="connsiteY21" fmla="*/ 114213 h 858278"/>
              <a:gd name="connsiteX22" fmla="*/ 10065749 w 12192000"/>
              <a:gd name="connsiteY22" fmla="*/ 114960 h 858278"/>
              <a:gd name="connsiteX23" fmla="*/ 10210339 w 12192000"/>
              <a:gd name="connsiteY23" fmla="*/ 99631 h 858278"/>
              <a:gd name="connsiteX24" fmla="*/ 10338705 w 12192000"/>
              <a:gd name="connsiteY24" fmla="*/ 98697 h 858278"/>
              <a:gd name="connsiteX25" fmla="*/ 10563705 w 12192000"/>
              <a:gd name="connsiteY25" fmla="*/ 86359 h 858278"/>
              <a:gd name="connsiteX26" fmla="*/ 10613466 w 12192000"/>
              <a:gd name="connsiteY26" fmla="*/ 90659 h 858278"/>
              <a:gd name="connsiteX27" fmla="*/ 10769235 w 12192000"/>
              <a:gd name="connsiteY27" fmla="*/ 92341 h 858278"/>
              <a:gd name="connsiteX28" fmla="*/ 10857939 w 12192000"/>
              <a:gd name="connsiteY28" fmla="*/ 93650 h 858278"/>
              <a:gd name="connsiteX29" fmla="*/ 10967551 w 12192000"/>
              <a:gd name="connsiteY29" fmla="*/ 84677 h 858278"/>
              <a:gd name="connsiteX30" fmla="*/ 11157935 w 12192000"/>
              <a:gd name="connsiteY30" fmla="*/ 65612 h 858278"/>
              <a:gd name="connsiteX31" fmla="*/ 11208056 w 12192000"/>
              <a:gd name="connsiteY31" fmla="*/ 62621 h 858278"/>
              <a:gd name="connsiteX32" fmla="*/ 11299645 w 12192000"/>
              <a:gd name="connsiteY32" fmla="*/ 53460 h 858278"/>
              <a:gd name="connsiteX33" fmla="*/ 11316229 w 12192000"/>
              <a:gd name="connsiteY33" fmla="*/ 51778 h 858278"/>
              <a:gd name="connsiteX34" fmla="*/ 11455774 w 12192000"/>
              <a:gd name="connsiteY34" fmla="*/ 28599 h 858278"/>
              <a:gd name="connsiteX35" fmla="*/ 11528249 w 12192000"/>
              <a:gd name="connsiteY35" fmla="*/ 26731 h 858278"/>
              <a:gd name="connsiteX36" fmla="*/ 11736664 w 12192000"/>
              <a:gd name="connsiteY36" fmla="*/ 26543 h 858278"/>
              <a:gd name="connsiteX37" fmla="*/ 11825004 w 12192000"/>
              <a:gd name="connsiteY37" fmla="*/ 30095 h 858278"/>
              <a:gd name="connsiteX38" fmla="*/ 12037383 w 12192000"/>
              <a:gd name="connsiteY38" fmla="*/ 43740 h 858278"/>
              <a:gd name="connsiteX39" fmla="*/ 12170798 w 12192000"/>
              <a:gd name="connsiteY39" fmla="*/ 50469 h 858278"/>
              <a:gd name="connsiteX40" fmla="*/ 12192000 w 12192000"/>
              <a:gd name="connsiteY40" fmla="*/ 51944 h 858278"/>
              <a:gd name="connsiteX41" fmla="*/ 12192000 w 12192000"/>
              <a:gd name="connsiteY41" fmla="*/ 200794 h 858278"/>
              <a:gd name="connsiteX42" fmla="*/ 12145556 w 12192000"/>
              <a:gd name="connsiteY42" fmla="*/ 203937 h 858278"/>
              <a:gd name="connsiteX43" fmla="*/ 12007095 w 12192000"/>
              <a:gd name="connsiteY43" fmla="*/ 241882 h 858278"/>
              <a:gd name="connsiteX44" fmla="*/ 11918395 w 12192000"/>
              <a:gd name="connsiteY44" fmla="*/ 243752 h 858278"/>
              <a:gd name="connsiteX45" fmla="*/ 11762625 w 12192000"/>
              <a:gd name="connsiteY45" fmla="*/ 188608 h 858278"/>
              <a:gd name="connsiteX46" fmla="*/ 11699883 w 12192000"/>
              <a:gd name="connsiteY46" fmla="*/ 182254 h 858278"/>
              <a:gd name="connsiteX47" fmla="*/ 11591351 w 12192000"/>
              <a:gd name="connsiteY47" fmla="*/ 178702 h 858278"/>
              <a:gd name="connsiteX48" fmla="*/ 11492554 w 12192000"/>
              <a:gd name="connsiteY48" fmla="*/ 196272 h 858278"/>
              <a:gd name="connsiteX49" fmla="*/ 11259979 w 12192000"/>
              <a:gd name="connsiteY49" fmla="*/ 283006 h 858278"/>
              <a:gd name="connsiteX50" fmla="*/ 11221397 w 12192000"/>
              <a:gd name="connsiteY50" fmla="*/ 291605 h 858278"/>
              <a:gd name="connsiteX51" fmla="*/ 11153249 w 12192000"/>
              <a:gd name="connsiteY51" fmla="*/ 297401 h 858278"/>
              <a:gd name="connsiteX52" fmla="*/ 10884980 w 12192000"/>
              <a:gd name="connsiteY52" fmla="*/ 367310 h 858278"/>
              <a:gd name="connsiteX53" fmla="*/ 10826205 w 12192000"/>
              <a:gd name="connsiteY53" fmla="*/ 366749 h 858278"/>
              <a:gd name="connsiteX54" fmla="*/ 10729570 w 12192000"/>
              <a:gd name="connsiteY54" fmla="*/ 360767 h 858278"/>
              <a:gd name="connsiteX55" fmla="*/ 10625364 w 12192000"/>
              <a:gd name="connsiteY55" fmla="*/ 372171 h 858278"/>
              <a:gd name="connsiteX56" fmla="*/ 10549282 w 12192000"/>
              <a:gd name="connsiteY56" fmla="*/ 380208 h 858278"/>
              <a:gd name="connsiteX57" fmla="*/ 10336184 w 12192000"/>
              <a:gd name="connsiteY57" fmla="*/ 356656 h 858278"/>
              <a:gd name="connsiteX58" fmla="*/ 10158780 w 12192000"/>
              <a:gd name="connsiteY58" fmla="*/ 333477 h 858278"/>
              <a:gd name="connsiteX59" fmla="*/ 10134261 w 12192000"/>
              <a:gd name="connsiteY59" fmla="*/ 336654 h 858278"/>
              <a:gd name="connsiteX60" fmla="*/ 9898441 w 12192000"/>
              <a:gd name="connsiteY60" fmla="*/ 355722 h 858278"/>
              <a:gd name="connsiteX61" fmla="*/ 9795318 w 12192000"/>
              <a:gd name="connsiteY61" fmla="*/ 381703 h 858278"/>
              <a:gd name="connsiteX62" fmla="*/ 9653613 w 12192000"/>
              <a:gd name="connsiteY62" fmla="*/ 404695 h 858278"/>
              <a:gd name="connsiteX63" fmla="*/ 9496038 w 12192000"/>
              <a:gd name="connsiteY63" fmla="*/ 432174 h 858278"/>
              <a:gd name="connsiteX64" fmla="*/ 9380293 w 12192000"/>
              <a:gd name="connsiteY64" fmla="*/ 445446 h 858278"/>
              <a:gd name="connsiteX65" fmla="*/ 9209742 w 12192000"/>
              <a:gd name="connsiteY65" fmla="*/ 435726 h 858278"/>
              <a:gd name="connsiteX66" fmla="*/ 9174763 w 12192000"/>
              <a:gd name="connsiteY66" fmla="*/ 427874 h 858278"/>
              <a:gd name="connsiteX67" fmla="*/ 8839428 w 12192000"/>
              <a:gd name="connsiteY67" fmla="*/ 368992 h 858278"/>
              <a:gd name="connsiteX68" fmla="*/ 8615871 w 12192000"/>
              <a:gd name="connsiteY68" fmla="*/ 368244 h 858278"/>
              <a:gd name="connsiteX69" fmla="*/ 8541590 w 12192000"/>
              <a:gd name="connsiteY69" fmla="*/ 377030 h 858278"/>
              <a:gd name="connsiteX70" fmla="*/ 8406013 w 12192000"/>
              <a:gd name="connsiteY70" fmla="*/ 416097 h 858278"/>
              <a:gd name="connsiteX71" fmla="*/ 8346160 w 12192000"/>
              <a:gd name="connsiteY71" fmla="*/ 421706 h 858278"/>
              <a:gd name="connsiteX72" fmla="*/ 8240152 w 12192000"/>
              <a:gd name="connsiteY72" fmla="*/ 425445 h 858278"/>
              <a:gd name="connsiteX73" fmla="*/ 8010102 w 12192000"/>
              <a:gd name="connsiteY73" fmla="*/ 421706 h 858278"/>
              <a:gd name="connsiteX74" fmla="*/ 7710103 w 12192000"/>
              <a:gd name="connsiteY74" fmla="*/ 437595 h 858278"/>
              <a:gd name="connsiteX75" fmla="*/ 7591114 w 12192000"/>
              <a:gd name="connsiteY75" fmla="*/ 432735 h 858278"/>
              <a:gd name="connsiteX76" fmla="*/ 7462749 w 12192000"/>
              <a:gd name="connsiteY76" fmla="*/ 424322 h 858278"/>
              <a:gd name="connsiteX77" fmla="*/ 7425244 w 12192000"/>
              <a:gd name="connsiteY77" fmla="*/ 424697 h 858278"/>
              <a:gd name="connsiteX78" fmla="*/ 7228012 w 12192000"/>
              <a:gd name="connsiteY78" fmla="*/ 444510 h 858278"/>
              <a:gd name="connsiteX79" fmla="*/ 7182936 w 12192000"/>
              <a:gd name="connsiteY79" fmla="*/ 457783 h 858278"/>
              <a:gd name="connsiteX80" fmla="*/ 7065391 w 12192000"/>
              <a:gd name="connsiteY80" fmla="*/ 452362 h 858278"/>
              <a:gd name="connsiteX81" fmla="*/ 6960826 w 12192000"/>
              <a:gd name="connsiteY81" fmla="*/ 430679 h 858278"/>
              <a:gd name="connsiteX82" fmla="*/ 6361185 w 12192000"/>
              <a:gd name="connsiteY82" fmla="*/ 383946 h 858278"/>
              <a:gd name="connsiteX83" fmla="*/ 6000609 w 12192000"/>
              <a:gd name="connsiteY83" fmla="*/ 383198 h 858278"/>
              <a:gd name="connsiteX84" fmla="*/ 5748205 w 12192000"/>
              <a:gd name="connsiteY84" fmla="*/ 362637 h 858278"/>
              <a:gd name="connsiteX85" fmla="*/ 5706377 w 12192000"/>
              <a:gd name="connsiteY85" fmla="*/ 340954 h 858278"/>
              <a:gd name="connsiteX86" fmla="*/ 5552410 w 12192000"/>
              <a:gd name="connsiteY86" fmla="*/ 317962 h 858278"/>
              <a:gd name="connsiteX87" fmla="*/ 5406015 w 12192000"/>
              <a:gd name="connsiteY87" fmla="*/ 365442 h 858278"/>
              <a:gd name="connsiteX88" fmla="*/ 5222482 w 12192000"/>
              <a:gd name="connsiteY88" fmla="*/ 437222 h 858278"/>
              <a:gd name="connsiteX89" fmla="*/ 5122603 w 12192000"/>
              <a:gd name="connsiteY89" fmla="*/ 437781 h 858278"/>
              <a:gd name="connsiteX90" fmla="*/ 4916712 w 12192000"/>
              <a:gd name="connsiteY90" fmla="*/ 451801 h 858278"/>
              <a:gd name="connsiteX91" fmla="*/ 4773924 w 12192000"/>
              <a:gd name="connsiteY91" fmla="*/ 475728 h 858278"/>
              <a:gd name="connsiteX92" fmla="*/ 4573806 w 12192000"/>
              <a:gd name="connsiteY92" fmla="*/ 504140 h 858278"/>
              <a:gd name="connsiteX93" fmla="*/ 4499166 w 12192000"/>
              <a:gd name="connsiteY93" fmla="*/ 519094 h 858278"/>
              <a:gd name="connsiteX94" fmla="*/ 4320680 w 12192000"/>
              <a:gd name="connsiteY94" fmla="*/ 541339 h 858278"/>
              <a:gd name="connsiteX95" fmla="*/ 4172841 w 12192000"/>
              <a:gd name="connsiteY95" fmla="*/ 555918 h 858278"/>
              <a:gd name="connsiteX96" fmla="*/ 4053493 w 12192000"/>
              <a:gd name="connsiteY96" fmla="*/ 601529 h 858278"/>
              <a:gd name="connsiteX97" fmla="*/ 4015270 w 12192000"/>
              <a:gd name="connsiteY97" fmla="*/ 625082 h 858278"/>
              <a:gd name="connsiteX98" fmla="*/ 3983539 w 12192000"/>
              <a:gd name="connsiteY98" fmla="*/ 640223 h 858278"/>
              <a:gd name="connsiteX99" fmla="*/ 3842917 w 12192000"/>
              <a:gd name="connsiteY99" fmla="*/ 729013 h 858278"/>
              <a:gd name="connsiteX100" fmla="*/ 3827051 w 12192000"/>
              <a:gd name="connsiteY100" fmla="*/ 736490 h 858278"/>
              <a:gd name="connsiteX101" fmla="*/ 3636666 w 12192000"/>
              <a:gd name="connsiteY101" fmla="*/ 777428 h 858278"/>
              <a:gd name="connsiteX102" fmla="*/ 3569598 w 12192000"/>
              <a:gd name="connsiteY102" fmla="*/ 799671 h 858278"/>
              <a:gd name="connsiteX103" fmla="*/ 3431859 w 12192000"/>
              <a:gd name="connsiteY103" fmla="*/ 855189 h 858278"/>
              <a:gd name="connsiteX104" fmla="*/ 3377411 w 12192000"/>
              <a:gd name="connsiteY104" fmla="*/ 857058 h 858278"/>
              <a:gd name="connsiteX105" fmla="*/ 3176930 w 12192000"/>
              <a:gd name="connsiteY105" fmla="*/ 823786 h 858278"/>
              <a:gd name="connsiteX106" fmla="*/ 3075245 w 12192000"/>
              <a:gd name="connsiteY106" fmla="*/ 786212 h 858278"/>
              <a:gd name="connsiteX107" fmla="*/ 3039911 w 12192000"/>
              <a:gd name="connsiteY107" fmla="*/ 771258 h 858278"/>
              <a:gd name="connsiteX108" fmla="*/ 2790392 w 12192000"/>
              <a:gd name="connsiteY108" fmla="*/ 787334 h 858278"/>
              <a:gd name="connsiteX109" fmla="*/ 2720801 w 12192000"/>
              <a:gd name="connsiteY109" fmla="*/ 790887 h 858278"/>
              <a:gd name="connsiteX110" fmla="*/ 2482098 w 12192000"/>
              <a:gd name="connsiteY110" fmla="*/ 808832 h 858278"/>
              <a:gd name="connsiteX111" fmla="*/ 2432700 w 12192000"/>
              <a:gd name="connsiteY111" fmla="*/ 804532 h 858278"/>
              <a:gd name="connsiteX112" fmla="*/ 2111065 w 12192000"/>
              <a:gd name="connsiteY112" fmla="*/ 800980 h 858278"/>
              <a:gd name="connsiteX113" fmla="*/ 2088707 w 12192000"/>
              <a:gd name="connsiteY113" fmla="*/ 811261 h 858278"/>
              <a:gd name="connsiteX114" fmla="*/ 1973323 w 12192000"/>
              <a:gd name="connsiteY114" fmla="*/ 841731 h 858278"/>
              <a:gd name="connsiteX115" fmla="*/ 1819359 w 12192000"/>
              <a:gd name="connsiteY115" fmla="*/ 849581 h 858278"/>
              <a:gd name="connsiteX116" fmla="*/ 1791232 w 12192000"/>
              <a:gd name="connsiteY116" fmla="*/ 846776 h 858278"/>
              <a:gd name="connsiteX117" fmla="*/ 1687387 w 12192000"/>
              <a:gd name="connsiteY117" fmla="*/ 827897 h 858278"/>
              <a:gd name="connsiteX118" fmla="*/ 1454092 w 12192000"/>
              <a:gd name="connsiteY118" fmla="*/ 810327 h 858278"/>
              <a:gd name="connsiteX119" fmla="*/ 1408662 w 12192000"/>
              <a:gd name="connsiteY119" fmla="*/ 803970 h 858278"/>
              <a:gd name="connsiteX120" fmla="*/ 1326809 w 12192000"/>
              <a:gd name="connsiteY120" fmla="*/ 794064 h 858278"/>
              <a:gd name="connsiteX121" fmla="*/ 1105054 w 12192000"/>
              <a:gd name="connsiteY121" fmla="*/ 787521 h 858278"/>
              <a:gd name="connsiteX122" fmla="*/ 997604 w 12192000"/>
              <a:gd name="connsiteY122" fmla="*/ 797241 h 858278"/>
              <a:gd name="connsiteX123" fmla="*/ 949648 w 12192000"/>
              <a:gd name="connsiteY123" fmla="*/ 796680 h 858278"/>
              <a:gd name="connsiteX124" fmla="*/ 789552 w 12192000"/>
              <a:gd name="connsiteY124" fmla="*/ 771819 h 858278"/>
              <a:gd name="connsiteX125" fmla="*/ 396881 w 12192000"/>
              <a:gd name="connsiteY125" fmla="*/ 787707 h 858278"/>
              <a:gd name="connsiteX126" fmla="*/ 272843 w 12192000"/>
              <a:gd name="connsiteY126" fmla="*/ 801166 h 858278"/>
              <a:gd name="connsiteX127" fmla="*/ 206859 w 12192000"/>
              <a:gd name="connsiteY127" fmla="*/ 803036 h 858278"/>
              <a:gd name="connsiteX128" fmla="*/ 114552 w 12192000"/>
              <a:gd name="connsiteY128" fmla="*/ 784157 h 858278"/>
              <a:gd name="connsiteX129" fmla="*/ 30492 w 12192000"/>
              <a:gd name="connsiteY129" fmla="*/ 773619 h 858278"/>
              <a:gd name="connsiteX130" fmla="*/ 0 w 12192000"/>
              <a:gd name="connsiteY130" fmla="*/ 776145 h 858278"/>
              <a:gd name="connsiteX131" fmla="*/ 0 w 12192000"/>
              <a:gd name="connsiteY131" fmla="*/ 281806 h 858278"/>
              <a:gd name="connsiteX132" fmla="*/ 106258 w 12192000"/>
              <a:gd name="connsiteY132" fmla="*/ 293849 h 858278"/>
              <a:gd name="connsiteX133" fmla="*/ 145560 w 12192000"/>
              <a:gd name="connsiteY133" fmla="*/ 300203 h 858278"/>
              <a:gd name="connsiteX134" fmla="*/ 178377 w 12192000"/>
              <a:gd name="connsiteY134" fmla="*/ 310859 h 858278"/>
              <a:gd name="connsiteX135" fmla="*/ 278612 w 12192000"/>
              <a:gd name="connsiteY135" fmla="*/ 335345 h 858278"/>
              <a:gd name="connsiteX136" fmla="*/ 361546 w 12192000"/>
              <a:gd name="connsiteY136" fmla="*/ 336093 h 858278"/>
              <a:gd name="connsiteX137" fmla="*/ 476567 w 12192000"/>
              <a:gd name="connsiteY137" fmla="*/ 349926 h 858278"/>
              <a:gd name="connsiteX138" fmla="*/ 691112 w 12192000"/>
              <a:gd name="connsiteY138" fmla="*/ 363572 h 858278"/>
              <a:gd name="connsiteX139" fmla="*/ 735104 w 12192000"/>
              <a:gd name="connsiteY139" fmla="*/ 371424 h 858278"/>
              <a:gd name="connsiteX140" fmla="*/ 1001208 w 12192000"/>
              <a:gd name="connsiteY140" fmla="*/ 408622 h 858278"/>
              <a:gd name="connsiteX141" fmla="*/ 1214309 w 12192000"/>
              <a:gd name="connsiteY141" fmla="*/ 407873 h 858278"/>
              <a:gd name="connsiteX142" fmla="*/ 1230894 w 12192000"/>
              <a:gd name="connsiteY142" fmla="*/ 406191 h 858278"/>
              <a:gd name="connsiteX143" fmla="*/ 1312386 w 12192000"/>
              <a:gd name="connsiteY143" fmla="*/ 393855 h 858278"/>
              <a:gd name="connsiteX144" fmla="*/ 1438590 w 12192000"/>
              <a:gd name="connsiteY144" fmla="*/ 397218 h 858278"/>
              <a:gd name="connsiteX145" fmla="*/ 1525488 w 12192000"/>
              <a:gd name="connsiteY145" fmla="*/ 414229 h 858278"/>
              <a:gd name="connsiteX146" fmla="*/ 1633661 w 12192000"/>
              <a:gd name="connsiteY146" fmla="*/ 414977 h 858278"/>
              <a:gd name="connsiteX147" fmla="*/ 1757340 w 12192000"/>
              <a:gd name="connsiteY147" fmla="*/ 404323 h 858278"/>
              <a:gd name="connsiteX148" fmla="*/ 1812867 w 12192000"/>
              <a:gd name="connsiteY148" fmla="*/ 402079 h 858278"/>
              <a:gd name="connsiteX149" fmla="*/ 1965392 w 12192000"/>
              <a:gd name="connsiteY149" fmla="*/ 380021 h 858278"/>
              <a:gd name="connsiteX150" fmla="*/ 2056257 w 12192000"/>
              <a:gd name="connsiteY150" fmla="*/ 385442 h 858278"/>
              <a:gd name="connsiteX151" fmla="*/ 2145680 w 12192000"/>
              <a:gd name="connsiteY151" fmla="*/ 400023 h 858278"/>
              <a:gd name="connsiteX152" fmla="*/ 2203009 w 12192000"/>
              <a:gd name="connsiteY152" fmla="*/ 414043 h 858278"/>
              <a:gd name="connsiteX153" fmla="*/ 2318757 w 12192000"/>
              <a:gd name="connsiteY153" fmla="*/ 423949 h 858278"/>
              <a:gd name="connsiteX154" fmla="*/ 2340028 w 12192000"/>
              <a:gd name="connsiteY154" fmla="*/ 422454 h 858278"/>
              <a:gd name="connsiteX155" fmla="*/ 2685467 w 12192000"/>
              <a:gd name="connsiteY155" fmla="*/ 410116 h 858278"/>
              <a:gd name="connsiteX156" fmla="*/ 2822482 w 12192000"/>
              <a:gd name="connsiteY156" fmla="*/ 390303 h 858278"/>
              <a:gd name="connsiteX157" fmla="*/ 2851692 w 12192000"/>
              <a:gd name="connsiteY157" fmla="*/ 387873 h 858278"/>
              <a:gd name="connsiteX158" fmla="*/ 3143397 w 12192000"/>
              <a:gd name="connsiteY158" fmla="*/ 365628 h 858278"/>
              <a:gd name="connsiteX159" fmla="*/ 3175847 w 12192000"/>
              <a:gd name="connsiteY159" fmla="*/ 364694 h 858278"/>
              <a:gd name="connsiteX160" fmla="*/ 3266354 w 12192000"/>
              <a:gd name="connsiteY160" fmla="*/ 368619 h 858278"/>
              <a:gd name="connsiteX161" fmla="*/ 3479815 w 12192000"/>
              <a:gd name="connsiteY161" fmla="*/ 328243 h 858278"/>
              <a:gd name="connsiteX162" fmla="*/ 3693636 w 12192000"/>
              <a:gd name="connsiteY162" fmla="*/ 314409 h 858278"/>
              <a:gd name="connsiteX163" fmla="*/ 3811186 w 12192000"/>
              <a:gd name="connsiteY163" fmla="*/ 314598 h 858278"/>
              <a:gd name="connsiteX164" fmla="*/ 3895199 w 12192000"/>
              <a:gd name="connsiteY164" fmla="*/ 304689 h 858278"/>
              <a:gd name="connsiteX165" fmla="*/ 4101809 w 12192000"/>
              <a:gd name="connsiteY165" fmla="*/ 274595 h 858278"/>
              <a:gd name="connsiteX166" fmla="*/ 4199167 w 12192000"/>
              <a:gd name="connsiteY166" fmla="*/ 269922 h 858278"/>
              <a:gd name="connsiteX167" fmla="*/ 4302653 w 12192000"/>
              <a:gd name="connsiteY167" fmla="*/ 259827 h 858278"/>
              <a:gd name="connsiteX168" fmla="*/ 4558660 w 12192000"/>
              <a:gd name="connsiteY168" fmla="*/ 214592 h 858278"/>
              <a:gd name="connsiteX169" fmla="*/ 4767795 w 12192000"/>
              <a:gd name="connsiteY169" fmla="*/ 217208 h 858278"/>
              <a:gd name="connsiteX170" fmla="*/ 4901207 w 12192000"/>
              <a:gd name="connsiteY170" fmla="*/ 216648 h 858278"/>
              <a:gd name="connsiteX171" fmla="*/ 5060224 w 12192000"/>
              <a:gd name="connsiteY171" fmla="*/ 201694 h 858278"/>
              <a:gd name="connsiteX172" fmla="*/ 5190391 w 12192000"/>
              <a:gd name="connsiteY172" fmla="*/ 179822 h 858278"/>
              <a:gd name="connsiteX173" fmla="*/ 5370320 w 12192000"/>
              <a:gd name="connsiteY173" fmla="*/ 162439 h 858278"/>
              <a:gd name="connsiteX174" fmla="*/ 5549530 w 12192000"/>
              <a:gd name="connsiteY174" fmla="*/ 128978 h 858278"/>
              <a:gd name="connsiteX175" fmla="*/ 5674647 w 12192000"/>
              <a:gd name="connsiteY175" fmla="*/ 103370 h 858278"/>
              <a:gd name="connsiteX176" fmla="*/ 5848803 w 12192000"/>
              <a:gd name="connsiteY176" fmla="*/ 80752 h 858278"/>
              <a:gd name="connsiteX177" fmla="*/ 6115270 w 12192000"/>
              <a:gd name="connsiteY177" fmla="*/ 64864 h 858278"/>
              <a:gd name="connsiteX178" fmla="*/ 6237866 w 12192000"/>
              <a:gd name="connsiteY178" fmla="*/ 63180 h 858278"/>
              <a:gd name="connsiteX179" fmla="*/ 6431858 w 12192000"/>
              <a:gd name="connsiteY179" fmla="*/ 25983 h 858278"/>
              <a:gd name="connsiteX180" fmla="*/ 6514789 w 12192000"/>
              <a:gd name="connsiteY180" fmla="*/ 8038 h 858278"/>
              <a:gd name="connsiteX181" fmla="*/ 6589430 w 12192000"/>
              <a:gd name="connsiteY181" fmla="*/ 22993 h 858278"/>
              <a:gd name="connsiteX182" fmla="*/ 6637745 w 12192000"/>
              <a:gd name="connsiteY182" fmla="*/ 40190 h 858278"/>
              <a:gd name="connsiteX183" fmla="*/ 6790630 w 12192000"/>
              <a:gd name="connsiteY183" fmla="*/ 25609 h 858278"/>
              <a:gd name="connsiteX184" fmla="*/ 6952890 w 12192000"/>
              <a:gd name="connsiteY184" fmla="*/ 10282 h 858278"/>
              <a:gd name="connsiteX185" fmla="*/ 7068995 w 12192000"/>
              <a:gd name="connsiteY185" fmla="*/ 0 h 85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12192000" h="858278">
                <a:moveTo>
                  <a:pt x="7068995" y="0"/>
                </a:moveTo>
                <a:cubicBezTo>
                  <a:pt x="7117313" y="0"/>
                  <a:pt x="7165270" y="5982"/>
                  <a:pt x="7213949" y="8225"/>
                </a:cubicBezTo>
                <a:cubicBezTo>
                  <a:pt x="7251807" y="10093"/>
                  <a:pt x="7290390" y="9345"/>
                  <a:pt x="7328251" y="11589"/>
                </a:cubicBezTo>
                <a:cubicBezTo>
                  <a:pt x="7359262" y="13272"/>
                  <a:pt x="7389909" y="17570"/>
                  <a:pt x="7420557" y="21122"/>
                </a:cubicBezTo>
                <a:cubicBezTo>
                  <a:pt x="7431737" y="22431"/>
                  <a:pt x="7442916" y="27479"/>
                  <a:pt x="7453008" y="26731"/>
                </a:cubicBezTo>
                <a:cubicBezTo>
                  <a:pt x="7553251" y="18693"/>
                  <a:pt x="7625366" y="54583"/>
                  <a:pt x="7710103" y="70471"/>
                </a:cubicBezTo>
                <a:cubicBezTo>
                  <a:pt x="7799166" y="87295"/>
                  <a:pt x="7885345" y="113090"/>
                  <a:pt x="7984860" y="105427"/>
                </a:cubicBezTo>
                <a:cubicBezTo>
                  <a:pt x="8045078" y="100754"/>
                  <a:pt x="8103129" y="89911"/>
                  <a:pt x="8162987" y="83368"/>
                </a:cubicBezTo>
                <a:cubicBezTo>
                  <a:pt x="8184261" y="81125"/>
                  <a:pt x="8208058" y="81500"/>
                  <a:pt x="8229332" y="83743"/>
                </a:cubicBezTo>
                <a:cubicBezTo>
                  <a:pt x="8332097" y="94025"/>
                  <a:pt x="8433417" y="95520"/>
                  <a:pt x="8534382" y="78696"/>
                </a:cubicBezTo>
                <a:cubicBezTo>
                  <a:pt x="8551686" y="75891"/>
                  <a:pt x="8570076" y="73275"/>
                  <a:pt x="8588107" y="73275"/>
                </a:cubicBezTo>
                <a:cubicBezTo>
                  <a:pt x="8686903" y="73275"/>
                  <a:pt x="8783897" y="77200"/>
                  <a:pt x="8878370" y="95520"/>
                </a:cubicBezTo>
                <a:cubicBezTo>
                  <a:pt x="8910101" y="101688"/>
                  <a:pt x="8948685" y="97763"/>
                  <a:pt x="8983659" y="99259"/>
                </a:cubicBezTo>
                <a:cubicBezTo>
                  <a:pt x="9016109" y="100566"/>
                  <a:pt x="9049283" y="101127"/>
                  <a:pt x="9080653" y="105427"/>
                </a:cubicBezTo>
                <a:cubicBezTo>
                  <a:pt x="9126447" y="111781"/>
                  <a:pt x="9168994" y="112529"/>
                  <a:pt x="9216230" y="106922"/>
                </a:cubicBezTo>
                <a:cubicBezTo>
                  <a:pt x="9261301" y="101688"/>
                  <a:pt x="9309980" y="104304"/>
                  <a:pt x="9356857" y="104118"/>
                </a:cubicBezTo>
                <a:cubicBezTo>
                  <a:pt x="9409140" y="103931"/>
                  <a:pt x="9461422" y="103745"/>
                  <a:pt x="9513705" y="104679"/>
                </a:cubicBezTo>
                <a:cubicBezTo>
                  <a:pt x="9534620" y="105052"/>
                  <a:pt x="9558416" y="112529"/>
                  <a:pt x="9575728" y="109538"/>
                </a:cubicBezTo>
                <a:cubicBezTo>
                  <a:pt x="9631615" y="99445"/>
                  <a:pt x="9687505" y="111595"/>
                  <a:pt x="9743391" y="106174"/>
                </a:cubicBezTo>
                <a:cubicBezTo>
                  <a:pt x="9770799" y="103370"/>
                  <a:pt x="9801807" y="111033"/>
                  <a:pt x="9831372" y="111781"/>
                </a:cubicBezTo>
                <a:cubicBezTo>
                  <a:pt x="9879691" y="113090"/>
                  <a:pt x="9928007" y="112529"/>
                  <a:pt x="9976326" y="112904"/>
                </a:cubicBezTo>
                <a:cubicBezTo>
                  <a:pt x="9992191" y="113090"/>
                  <a:pt x="10007697" y="113838"/>
                  <a:pt x="10023562" y="114213"/>
                </a:cubicBezTo>
                <a:cubicBezTo>
                  <a:pt x="10037626" y="114586"/>
                  <a:pt x="10052409" y="116267"/>
                  <a:pt x="10065749" y="114960"/>
                </a:cubicBezTo>
                <a:cubicBezTo>
                  <a:pt x="10114068" y="110286"/>
                  <a:pt x="10161664" y="102622"/>
                  <a:pt x="10210339" y="99631"/>
                </a:cubicBezTo>
                <a:cubicBezTo>
                  <a:pt x="10252526" y="97015"/>
                  <a:pt x="10296159" y="100566"/>
                  <a:pt x="10338705" y="98697"/>
                </a:cubicBezTo>
                <a:cubicBezTo>
                  <a:pt x="10413705" y="95520"/>
                  <a:pt x="10488705" y="89911"/>
                  <a:pt x="10563705" y="86359"/>
                </a:cubicBezTo>
                <a:cubicBezTo>
                  <a:pt x="10579933" y="85611"/>
                  <a:pt x="10596878" y="90286"/>
                  <a:pt x="10613466" y="90659"/>
                </a:cubicBezTo>
                <a:cubicBezTo>
                  <a:pt x="10665389" y="91593"/>
                  <a:pt x="10717312" y="91782"/>
                  <a:pt x="10769235" y="92341"/>
                </a:cubicBezTo>
                <a:cubicBezTo>
                  <a:pt x="10798801" y="92529"/>
                  <a:pt x="10828730" y="91968"/>
                  <a:pt x="10857939" y="93650"/>
                </a:cubicBezTo>
                <a:cubicBezTo>
                  <a:pt x="10896518" y="95893"/>
                  <a:pt x="10931493" y="99259"/>
                  <a:pt x="10967551" y="84677"/>
                </a:cubicBezTo>
                <a:cubicBezTo>
                  <a:pt x="11023081" y="62060"/>
                  <a:pt x="11093755" y="70846"/>
                  <a:pt x="11157935" y="65612"/>
                </a:cubicBezTo>
                <a:cubicBezTo>
                  <a:pt x="11174524" y="64303"/>
                  <a:pt x="11191472" y="64116"/>
                  <a:pt x="11208056" y="62621"/>
                </a:cubicBezTo>
                <a:cubicBezTo>
                  <a:pt x="11238708" y="59817"/>
                  <a:pt x="11268993" y="56639"/>
                  <a:pt x="11299645" y="53460"/>
                </a:cubicBezTo>
                <a:cubicBezTo>
                  <a:pt x="11305051" y="52901"/>
                  <a:pt x="11311180" y="52712"/>
                  <a:pt x="11316229" y="51778"/>
                </a:cubicBezTo>
                <a:cubicBezTo>
                  <a:pt x="11362747" y="43928"/>
                  <a:pt x="11408537" y="34956"/>
                  <a:pt x="11455774" y="28599"/>
                </a:cubicBezTo>
                <a:cubicBezTo>
                  <a:pt x="11478851" y="25422"/>
                  <a:pt x="11504452" y="25047"/>
                  <a:pt x="11528249" y="26731"/>
                </a:cubicBezTo>
                <a:cubicBezTo>
                  <a:pt x="11597839" y="31590"/>
                  <a:pt x="11666710" y="33647"/>
                  <a:pt x="11736664" y="26543"/>
                </a:cubicBezTo>
                <a:cubicBezTo>
                  <a:pt x="11764427" y="23740"/>
                  <a:pt x="11795439" y="28413"/>
                  <a:pt x="11825004" y="30095"/>
                </a:cubicBezTo>
                <a:cubicBezTo>
                  <a:pt x="11895677" y="34581"/>
                  <a:pt x="11966350" y="39442"/>
                  <a:pt x="12037383" y="43740"/>
                </a:cubicBezTo>
                <a:cubicBezTo>
                  <a:pt x="12081735" y="46358"/>
                  <a:pt x="12126447" y="47853"/>
                  <a:pt x="12170798" y="50469"/>
                </a:cubicBezTo>
                <a:lnTo>
                  <a:pt x="12192000" y="51944"/>
                </a:lnTo>
                <a:lnTo>
                  <a:pt x="12192000" y="200794"/>
                </a:lnTo>
                <a:lnTo>
                  <a:pt x="12145556" y="203937"/>
                </a:lnTo>
                <a:cubicBezTo>
                  <a:pt x="12092914" y="208610"/>
                  <a:pt x="12045318" y="220012"/>
                  <a:pt x="12007095" y="241882"/>
                </a:cubicBezTo>
                <a:cubicBezTo>
                  <a:pt x="11969958" y="263193"/>
                  <a:pt x="11961304" y="260763"/>
                  <a:pt x="11918395" y="243752"/>
                </a:cubicBezTo>
                <a:cubicBezTo>
                  <a:pt x="11868274" y="223937"/>
                  <a:pt x="11816350" y="205619"/>
                  <a:pt x="11762625" y="188608"/>
                </a:cubicBezTo>
                <a:cubicBezTo>
                  <a:pt x="11745677" y="183188"/>
                  <a:pt x="11721158" y="183375"/>
                  <a:pt x="11699883" y="182254"/>
                </a:cubicBezTo>
                <a:cubicBezTo>
                  <a:pt x="11663826" y="180197"/>
                  <a:pt x="11626685" y="176459"/>
                  <a:pt x="11591351" y="178702"/>
                </a:cubicBezTo>
                <a:cubicBezTo>
                  <a:pt x="11557458" y="180945"/>
                  <a:pt x="11523922" y="188608"/>
                  <a:pt x="11492554" y="196272"/>
                </a:cubicBezTo>
                <a:cubicBezTo>
                  <a:pt x="11404933" y="217769"/>
                  <a:pt x="11324524" y="244500"/>
                  <a:pt x="11259979" y="283006"/>
                </a:cubicBezTo>
                <a:cubicBezTo>
                  <a:pt x="11251689" y="288053"/>
                  <a:pt x="11235101" y="289924"/>
                  <a:pt x="11221397" y="291605"/>
                </a:cubicBezTo>
                <a:cubicBezTo>
                  <a:pt x="11199043" y="294410"/>
                  <a:pt x="11175966" y="297026"/>
                  <a:pt x="11153249" y="297401"/>
                </a:cubicBezTo>
                <a:cubicBezTo>
                  <a:pt x="11042914" y="299269"/>
                  <a:pt x="10956376" y="325439"/>
                  <a:pt x="10884980" y="367310"/>
                </a:cubicBezTo>
                <a:cubicBezTo>
                  <a:pt x="10864428" y="379273"/>
                  <a:pt x="10848562" y="380582"/>
                  <a:pt x="10826205" y="366749"/>
                </a:cubicBezTo>
                <a:cubicBezTo>
                  <a:pt x="10800247" y="350674"/>
                  <a:pt x="10763107" y="357029"/>
                  <a:pt x="10729570" y="360767"/>
                </a:cubicBezTo>
                <a:cubicBezTo>
                  <a:pt x="10694958" y="364506"/>
                  <a:pt x="10659980" y="368433"/>
                  <a:pt x="10625364" y="372171"/>
                </a:cubicBezTo>
                <a:cubicBezTo>
                  <a:pt x="10599766" y="374787"/>
                  <a:pt x="10574524" y="377030"/>
                  <a:pt x="10549282" y="380208"/>
                </a:cubicBezTo>
                <a:cubicBezTo>
                  <a:pt x="10470678" y="390116"/>
                  <a:pt x="10400005" y="387125"/>
                  <a:pt x="10336184" y="356656"/>
                </a:cubicBezTo>
                <a:cubicBezTo>
                  <a:pt x="10287505" y="333291"/>
                  <a:pt x="10225126" y="326373"/>
                  <a:pt x="10158780" y="333477"/>
                </a:cubicBezTo>
                <a:cubicBezTo>
                  <a:pt x="10150486" y="334411"/>
                  <a:pt x="10140030" y="338150"/>
                  <a:pt x="10134261" y="336654"/>
                </a:cubicBezTo>
                <a:cubicBezTo>
                  <a:pt x="10047362" y="314784"/>
                  <a:pt x="9978491" y="353292"/>
                  <a:pt x="9898441" y="355722"/>
                </a:cubicBezTo>
                <a:cubicBezTo>
                  <a:pt x="9863107" y="356842"/>
                  <a:pt x="9827049" y="370676"/>
                  <a:pt x="9795318" y="381703"/>
                </a:cubicBezTo>
                <a:cubicBezTo>
                  <a:pt x="9751686" y="396846"/>
                  <a:pt x="9712743" y="411425"/>
                  <a:pt x="9653613" y="404695"/>
                </a:cubicBezTo>
                <a:cubicBezTo>
                  <a:pt x="9594478" y="397780"/>
                  <a:pt x="9540390" y="410491"/>
                  <a:pt x="9496038" y="432174"/>
                </a:cubicBezTo>
                <a:cubicBezTo>
                  <a:pt x="9462145" y="448624"/>
                  <a:pt x="9425005" y="450119"/>
                  <a:pt x="9380293" y="445446"/>
                </a:cubicBezTo>
                <a:cubicBezTo>
                  <a:pt x="9324403" y="439651"/>
                  <a:pt x="9266351" y="439276"/>
                  <a:pt x="9209742" y="435726"/>
                </a:cubicBezTo>
                <a:cubicBezTo>
                  <a:pt x="9197480" y="434979"/>
                  <a:pt x="9181978" y="432361"/>
                  <a:pt x="9174763" y="427874"/>
                </a:cubicBezTo>
                <a:cubicBezTo>
                  <a:pt x="9086422" y="372171"/>
                  <a:pt x="8962024" y="371610"/>
                  <a:pt x="8839428" y="368992"/>
                </a:cubicBezTo>
                <a:cubicBezTo>
                  <a:pt x="8765151" y="367310"/>
                  <a:pt x="8690511" y="367310"/>
                  <a:pt x="8615871" y="368244"/>
                </a:cubicBezTo>
                <a:cubicBezTo>
                  <a:pt x="8590628" y="368433"/>
                  <a:pt x="8563948" y="371424"/>
                  <a:pt x="8541590" y="377030"/>
                </a:cubicBezTo>
                <a:cubicBezTo>
                  <a:pt x="8495076" y="388807"/>
                  <a:pt x="8452171" y="404134"/>
                  <a:pt x="8406013" y="416097"/>
                </a:cubicBezTo>
                <a:cubicBezTo>
                  <a:pt x="8388709" y="420772"/>
                  <a:pt x="8366352" y="420959"/>
                  <a:pt x="8346160" y="421706"/>
                </a:cubicBezTo>
                <a:cubicBezTo>
                  <a:pt x="8310462" y="423202"/>
                  <a:pt x="8270800" y="418715"/>
                  <a:pt x="8240152" y="425445"/>
                </a:cubicBezTo>
                <a:cubicBezTo>
                  <a:pt x="8160461" y="442828"/>
                  <a:pt x="8085821" y="438903"/>
                  <a:pt x="8010102" y="421706"/>
                </a:cubicBezTo>
                <a:cubicBezTo>
                  <a:pt x="7904091" y="397593"/>
                  <a:pt x="7803853" y="399462"/>
                  <a:pt x="7710103" y="437595"/>
                </a:cubicBezTo>
                <a:cubicBezTo>
                  <a:pt x="7667915" y="454792"/>
                  <a:pt x="7626808" y="446567"/>
                  <a:pt x="7591114" y="432735"/>
                </a:cubicBezTo>
                <a:cubicBezTo>
                  <a:pt x="7550006" y="416659"/>
                  <a:pt x="7509980" y="412547"/>
                  <a:pt x="7462749" y="424322"/>
                </a:cubicBezTo>
                <a:cubicBezTo>
                  <a:pt x="7452289" y="426940"/>
                  <a:pt x="7437506" y="425631"/>
                  <a:pt x="7425244" y="424697"/>
                </a:cubicBezTo>
                <a:cubicBezTo>
                  <a:pt x="7355294" y="420024"/>
                  <a:pt x="7284982" y="412173"/>
                  <a:pt x="7228012" y="444510"/>
                </a:cubicBezTo>
                <a:cubicBezTo>
                  <a:pt x="7216832" y="450867"/>
                  <a:pt x="7198083" y="453483"/>
                  <a:pt x="7182936" y="457783"/>
                </a:cubicBezTo>
                <a:cubicBezTo>
                  <a:pt x="7119476" y="475355"/>
                  <a:pt x="7122000" y="473671"/>
                  <a:pt x="7065391" y="452362"/>
                </a:cubicBezTo>
                <a:cubicBezTo>
                  <a:pt x="7035822" y="441147"/>
                  <a:pt x="6995078" y="429745"/>
                  <a:pt x="6960826" y="430679"/>
                </a:cubicBezTo>
                <a:cubicBezTo>
                  <a:pt x="6754212" y="436286"/>
                  <a:pt x="6557699" y="409368"/>
                  <a:pt x="6361185" y="383946"/>
                </a:cubicBezTo>
                <a:cubicBezTo>
                  <a:pt x="6240032" y="368244"/>
                  <a:pt x="6121762" y="367310"/>
                  <a:pt x="6000609" y="383198"/>
                </a:cubicBezTo>
                <a:cubicBezTo>
                  <a:pt x="5912987" y="394789"/>
                  <a:pt x="5830053" y="375721"/>
                  <a:pt x="5748205" y="362637"/>
                </a:cubicBezTo>
                <a:cubicBezTo>
                  <a:pt x="5731256" y="360021"/>
                  <a:pt x="5715391" y="349740"/>
                  <a:pt x="5706377" y="340954"/>
                </a:cubicBezTo>
                <a:cubicBezTo>
                  <a:pt x="5673924" y="309923"/>
                  <a:pt x="5620199" y="305064"/>
                  <a:pt x="5552410" y="317962"/>
                </a:cubicBezTo>
                <a:cubicBezTo>
                  <a:pt x="5498686" y="328057"/>
                  <a:pt x="5449647" y="341515"/>
                  <a:pt x="5406015" y="365442"/>
                </a:cubicBezTo>
                <a:cubicBezTo>
                  <a:pt x="5354814" y="393480"/>
                  <a:pt x="5301809" y="425445"/>
                  <a:pt x="5222482" y="437222"/>
                </a:cubicBezTo>
                <a:cubicBezTo>
                  <a:pt x="5188226" y="442267"/>
                  <a:pt x="5158661" y="443015"/>
                  <a:pt x="5122603" y="437781"/>
                </a:cubicBezTo>
                <a:cubicBezTo>
                  <a:pt x="5052649" y="427688"/>
                  <a:pt x="4982340" y="420584"/>
                  <a:pt x="4916712" y="451801"/>
                </a:cubicBezTo>
                <a:cubicBezTo>
                  <a:pt x="4880655" y="468998"/>
                  <a:pt x="4831976" y="480027"/>
                  <a:pt x="4773924" y="475728"/>
                </a:cubicBezTo>
                <a:cubicBezTo>
                  <a:pt x="4701449" y="470307"/>
                  <a:pt x="4635463" y="483952"/>
                  <a:pt x="4573806" y="504140"/>
                </a:cubicBezTo>
                <a:cubicBezTo>
                  <a:pt x="4551809" y="511431"/>
                  <a:pt x="4524764" y="515542"/>
                  <a:pt x="4499166" y="519094"/>
                </a:cubicBezTo>
                <a:cubicBezTo>
                  <a:pt x="4440032" y="527319"/>
                  <a:pt x="4380534" y="534610"/>
                  <a:pt x="4320680" y="541339"/>
                </a:cubicBezTo>
                <a:cubicBezTo>
                  <a:pt x="4271642" y="546946"/>
                  <a:pt x="4222244" y="551059"/>
                  <a:pt x="4172841" y="555918"/>
                </a:cubicBezTo>
                <a:cubicBezTo>
                  <a:pt x="4118757" y="561152"/>
                  <a:pt x="4075848" y="573304"/>
                  <a:pt x="4053493" y="601529"/>
                </a:cubicBezTo>
                <a:cubicBezTo>
                  <a:pt x="4046282" y="610501"/>
                  <a:pt x="4028974" y="617605"/>
                  <a:pt x="4015270" y="625082"/>
                </a:cubicBezTo>
                <a:cubicBezTo>
                  <a:pt x="4005538" y="630503"/>
                  <a:pt x="3992553" y="634616"/>
                  <a:pt x="3983539" y="640223"/>
                </a:cubicBezTo>
                <a:cubicBezTo>
                  <a:pt x="3936303" y="669758"/>
                  <a:pt x="3889789" y="699478"/>
                  <a:pt x="3842917" y="729013"/>
                </a:cubicBezTo>
                <a:cubicBezTo>
                  <a:pt x="3838226" y="731818"/>
                  <a:pt x="3833180" y="735182"/>
                  <a:pt x="3827051" y="736490"/>
                </a:cubicBezTo>
                <a:cubicBezTo>
                  <a:pt x="3763589" y="750136"/>
                  <a:pt x="3699405" y="763033"/>
                  <a:pt x="3636666" y="777428"/>
                </a:cubicBezTo>
                <a:cubicBezTo>
                  <a:pt x="3612507" y="783035"/>
                  <a:pt x="3587628" y="789950"/>
                  <a:pt x="3569598" y="799671"/>
                </a:cubicBezTo>
                <a:cubicBezTo>
                  <a:pt x="3528494" y="821729"/>
                  <a:pt x="3490993" y="845656"/>
                  <a:pt x="3431859" y="855189"/>
                </a:cubicBezTo>
                <a:cubicBezTo>
                  <a:pt x="3414552" y="857992"/>
                  <a:pt x="3394000" y="859487"/>
                  <a:pt x="3377411" y="857058"/>
                </a:cubicBezTo>
                <a:cubicBezTo>
                  <a:pt x="3309982" y="846965"/>
                  <a:pt x="3243999" y="834440"/>
                  <a:pt x="3176930" y="823786"/>
                </a:cubicBezTo>
                <a:cubicBezTo>
                  <a:pt x="3134384" y="817243"/>
                  <a:pt x="3095801" y="809391"/>
                  <a:pt x="3075245" y="786212"/>
                </a:cubicBezTo>
                <a:cubicBezTo>
                  <a:pt x="3069480" y="779671"/>
                  <a:pt x="3053252" y="772567"/>
                  <a:pt x="3039911" y="771258"/>
                </a:cubicBezTo>
                <a:cubicBezTo>
                  <a:pt x="2954095" y="762847"/>
                  <a:pt x="2869359" y="758735"/>
                  <a:pt x="2790392" y="787334"/>
                </a:cubicBezTo>
                <a:cubicBezTo>
                  <a:pt x="2773807" y="793503"/>
                  <a:pt x="2742795" y="793503"/>
                  <a:pt x="2720801" y="790887"/>
                </a:cubicBezTo>
                <a:cubicBezTo>
                  <a:pt x="2636065" y="781166"/>
                  <a:pt x="2555656" y="777801"/>
                  <a:pt x="2482098" y="808832"/>
                </a:cubicBezTo>
                <a:cubicBezTo>
                  <a:pt x="2473444" y="812570"/>
                  <a:pt x="2445681" y="809204"/>
                  <a:pt x="2432700" y="804532"/>
                </a:cubicBezTo>
                <a:cubicBezTo>
                  <a:pt x="2307579" y="758922"/>
                  <a:pt x="2239071" y="757799"/>
                  <a:pt x="2111065" y="800980"/>
                </a:cubicBezTo>
                <a:cubicBezTo>
                  <a:pt x="2102771" y="803784"/>
                  <a:pt x="2091955" y="806961"/>
                  <a:pt x="2088707" y="811261"/>
                </a:cubicBezTo>
                <a:cubicBezTo>
                  <a:pt x="2066713" y="838740"/>
                  <a:pt x="2019840" y="839487"/>
                  <a:pt x="1973323" y="841731"/>
                </a:cubicBezTo>
                <a:cubicBezTo>
                  <a:pt x="1922123" y="844160"/>
                  <a:pt x="1870919" y="847337"/>
                  <a:pt x="1819359" y="849581"/>
                </a:cubicBezTo>
                <a:cubicBezTo>
                  <a:pt x="1810342" y="849955"/>
                  <a:pt x="1800246" y="848460"/>
                  <a:pt x="1791232" y="846776"/>
                </a:cubicBezTo>
                <a:cubicBezTo>
                  <a:pt x="1756617" y="840608"/>
                  <a:pt x="1723084" y="831636"/>
                  <a:pt x="1687387" y="827897"/>
                </a:cubicBezTo>
                <a:cubicBezTo>
                  <a:pt x="1610225" y="819859"/>
                  <a:pt x="1535584" y="803784"/>
                  <a:pt x="1454092" y="810327"/>
                </a:cubicBezTo>
                <a:cubicBezTo>
                  <a:pt x="1440032" y="811448"/>
                  <a:pt x="1423804" y="806027"/>
                  <a:pt x="1408662" y="803970"/>
                </a:cubicBezTo>
                <a:cubicBezTo>
                  <a:pt x="1381257" y="800418"/>
                  <a:pt x="1354573" y="795373"/>
                  <a:pt x="1326809" y="794064"/>
                </a:cubicBezTo>
                <a:cubicBezTo>
                  <a:pt x="1253252" y="790698"/>
                  <a:pt x="1178975" y="787707"/>
                  <a:pt x="1105054" y="787521"/>
                </a:cubicBezTo>
                <a:cubicBezTo>
                  <a:pt x="1069359" y="787334"/>
                  <a:pt x="1033661" y="794437"/>
                  <a:pt x="997604" y="797241"/>
                </a:cubicBezTo>
                <a:cubicBezTo>
                  <a:pt x="981378" y="798550"/>
                  <a:pt x="955054" y="800793"/>
                  <a:pt x="949648" y="796680"/>
                </a:cubicBezTo>
                <a:cubicBezTo>
                  <a:pt x="907821" y="765465"/>
                  <a:pt x="849046" y="771446"/>
                  <a:pt x="789552" y="771819"/>
                </a:cubicBezTo>
                <a:cubicBezTo>
                  <a:pt x="658302" y="772567"/>
                  <a:pt x="531379" y="798923"/>
                  <a:pt x="396881" y="787707"/>
                </a:cubicBezTo>
                <a:cubicBezTo>
                  <a:pt x="357939" y="784530"/>
                  <a:pt x="314669" y="797055"/>
                  <a:pt x="272843" y="801166"/>
                </a:cubicBezTo>
                <a:cubicBezTo>
                  <a:pt x="251208" y="803223"/>
                  <a:pt x="227412" y="805654"/>
                  <a:pt x="206859" y="803036"/>
                </a:cubicBezTo>
                <a:cubicBezTo>
                  <a:pt x="175129" y="798923"/>
                  <a:pt x="144477" y="791446"/>
                  <a:pt x="114552" y="784157"/>
                </a:cubicBezTo>
                <a:cubicBezTo>
                  <a:pt x="86787" y="777428"/>
                  <a:pt x="58662" y="774063"/>
                  <a:pt x="30492" y="773619"/>
                </a:cubicBezTo>
                <a:lnTo>
                  <a:pt x="0" y="776145"/>
                </a:lnTo>
                <a:lnTo>
                  <a:pt x="0" y="281806"/>
                </a:lnTo>
                <a:lnTo>
                  <a:pt x="106258" y="293849"/>
                </a:lnTo>
                <a:cubicBezTo>
                  <a:pt x="119598" y="295344"/>
                  <a:pt x="133298" y="297212"/>
                  <a:pt x="145560" y="300203"/>
                </a:cubicBezTo>
                <a:cubicBezTo>
                  <a:pt x="157098" y="303007"/>
                  <a:pt x="166835" y="307869"/>
                  <a:pt x="178377" y="310859"/>
                </a:cubicBezTo>
                <a:cubicBezTo>
                  <a:pt x="209741" y="318896"/>
                  <a:pt x="241838" y="326373"/>
                  <a:pt x="278612" y="335345"/>
                </a:cubicBezTo>
                <a:cubicBezTo>
                  <a:pt x="299164" y="318523"/>
                  <a:pt x="326935" y="328057"/>
                  <a:pt x="361546" y="336093"/>
                </a:cubicBezTo>
                <a:cubicBezTo>
                  <a:pt x="396881" y="344318"/>
                  <a:pt x="437625" y="346936"/>
                  <a:pt x="476567" y="349926"/>
                </a:cubicBezTo>
                <a:cubicBezTo>
                  <a:pt x="547963" y="355347"/>
                  <a:pt x="619719" y="358713"/>
                  <a:pt x="691112" y="363572"/>
                </a:cubicBezTo>
                <a:cubicBezTo>
                  <a:pt x="706258" y="364694"/>
                  <a:pt x="723566" y="366749"/>
                  <a:pt x="735104" y="371424"/>
                </a:cubicBezTo>
                <a:cubicBezTo>
                  <a:pt x="814067" y="402827"/>
                  <a:pt x="909986" y="411611"/>
                  <a:pt x="1001208" y="408622"/>
                </a:cubicBezTo>
                <a:cubicBezTo>
                  <a:pt x="1072963" y="406377"/>
                  <a:pt x="1143277" y="404695"/>
                  <a:pt x="1214309" y="407873"/>
                </a:cubicBezTo>
                <a:cubicBezTo>
                  <a:pt x="1219719" y="408061"/>
                  <a:pt x="1226931" y="407686"/>
                  <a:pt x="1230894" y="406191"/>
                </a:cubicBezTo>
                <a:cubicBezTo>
                  <a:pt x="1255413" y="396284"/>
                  <a:pt x="1281015" y="395537"/>
                  <a:pt x="1312386" y="393855"/>
                </a:cubicBezTo>
                <a:cubicBezTo>
                  <a:pt x="1356738" y="391423"/>
                  <a:pt x="1397482" y="393107"/>
                  <a:pt x="1438590" y="397218"/>
                </a:cubicBezTo>
                <a:cubicBezTo>
                  <a:pt x="1468519" y="400209"/>
                  <a:pt x="1498803" y="406377"/>
                  <a:pt x="1525488" y="414229"/>
                </a:cubicBezTo>
                <a:cubicBezTo>
                  <a:pt x="1562625" y="425258"/>
                  <a:pt x="1598327" y="429556"/>
                  <a:pt x="1633661" y="414977"/>
                </a:cubicBezTo>
                <a:cubicBezTo>
                  <a:pt x="1671881" y="399462"/>
                  <a:pt x="1715150" y="404882"/>
                  <a:pt x="1757340" y="404323"/>
                </a:cubicBezTo>
                <a:cubicBezTo>
                  <a:pt x="1775727" y="404134"/>
                  <a:pt x="1795200" y="404509"/>
                  <a:pt x="1812867" y="402079"/>
                </a:cubicBezTo>
                <a:cubicBezTo>
                  <a:pt x="1864067" y="395162"/>
                  <a:pt x="1913469" y="384694"/>
                  <a:pt x="1965392" y="380021"/>
                </a:cubicBezTo>
                <a:cubicBezTo>
                  <a:pt x="1994238" y="377405"/>
                  <a:pt x="2026328" y="382078"/>
                  <a:pt x="2056257" y="385442"/>
                </a:cubicBezTo>
                <a:cubicBezTo>
                  <a:pt x="2086546" y="388994"/>
                  <a:pt x="2116471" y="394414"/>
                  <a:pt x="2145680" y="400023"/>
                </a:cubicBezTo>
                <a:cubicBezTo>
                  <a:pt x="2165509" y="403761"/>
                  <a:pt x="2187144" y="407313"/>
                  <a:pt x="2203009" y="414043"/>
                </a:cubicBezTo>
                <a:cubicBezTo>
                  <a:pt x="2239071" y="429370"/>
                  <a:pt x="2276207" y="431988"/>
                  <a:pt x="2318757" y="423949"/>
                </a:cubicBezTo>
                <a:cubicBezTo>
                  <a:pt x="2325246" y="422640"/>
                  <a:pt x="2332817" y="422640"/>
                  <a:pt x="2340028" y="422454"/>
                </a:cubicBezTo>
                <a:cubicBezTo>
                  <a:pt x="2455421" y="418529"/>
                  <a:pt x="2570802" y="416097"/>
                  <a:pt x="2685467" y="410116"/>
                </a:cubicBezTo>
                <a:cubicBezTo>
                  <a:pt x="2731976" y="407686"/>
                  <a:pt x="2776688" y="397032"/>
                  <a:pt x="2822482" y="390303"/>
                </a:cubicBezTo>
                <a:cubicBezTo>
                  <a:pt x="2831859" y="388994"/>
                  <a:pt x="2842319" y="386937"/>
                  <a:pt x="2851692" y="387873"/>
                </a:cubicBezTo>
                <a:cubicBezTo>
                  <a:pt x="2953732" y="397218"/>
                  <a:pt x="3049288" y="383573"/>
                  <a:pt x="3143397" y="365628"/>
                </a:cubicBezTo>
                <a:cubicBezTo>
                  <a:pt x="3153130" y="363758"/>
                  <a:pt x="3165028" y="364319"/>
                  <a:pt x="3175847" y="364694"/>
                </a:cubicBezTo>
                <a:cubicBezTo>
                  <a:pt x="3206140" y="366001"/>
                  <a:pt x="3238949" y="372544"/>
                  <a:pt x="3266354" y="368619"/>
                </a:cubicBezTo>
                <a:cubicBezTo>
                  <a:pt x="3339188" y="357776"/>
                  <a:pt x="3411304" y="344693"/>
                  <a:pt x="3479815" y="328243"/>
                </a:cubicBezTo>
                <a:cubicBezTo>
                  <a:pt x="3549409" y="311607"/>
                  <a:pt x="3613950" y="297587"/>
                  <a:pt x="3693636" y="314409"/>
                </a:cubicBezTo>
                <a:cubicBezTo>
                  <a:pt x="3727528" y="321514"/>
                  <a:pt x="3772239" y="316466"/>
                  <a:pt x="3811186" y="314598"/>
                </a:cubicBezTo>
                <a:cubicBezTo>
                  <a:pt x="3839668" y="313102"/>
                  <a:pt x="3867073" y="304689"/>
                  <a:pt x="3895199" y="304689"/>
                </a:cubicBezTo>
                <a:cubicBezTo>
                  <a:pt x="3970203" y="304689"/>
                  <a:pt x="4036905" y="294783"/>
                  <a:pt x="4101809" y="274595"/>
                </a:cubicBezTo>
                <a:cubicBezTo>
                  <a:pt x="4127055" y="266745"/>
                  <a:pt x="4166357" y="271979"/>
                  <a:pt x="4199167" y="269922"/>
                </a:cubicBezTo>
                <a:cubicBezTo>
                  <a:pt x="4233785" y="267492"/>
                  <a:pt x="4269476" y="265249"/>
                  <a:pt x="4302653" y="259827"/>
                </a:cubicBezTo>
                <a:cubicBezTo>
                  <a:pt x="4388469" y="245621"/>
                  <a:pt x="4473205" y="229546"/>
                  <a:pt x="4558660" y="214592"/>
                </a:cubicBezTo>
                <a:cubicBezTo>
                  <a:pt x="4628970" y="202254"/>
                  <a:pt x="4698205" y="211974"/>
                  <a:pt x="4767795" y="217208"/>
                </a:cubicBezTo>
                <a:cubicBezTo>
                  <a:pt x="4811428" y="220573"/>
                  <a:pt x="4852169" y="228612"/>
                  <a:pt x="4901207" y="216648"/>
                </a:cubicBezTo>
                <a:cubicBezTo>
                  <a:pt x="4948084" y="205244"/>
                  <a:pt x="5007578" y="207862"/>
                  <a:pt x="5060224" y="201694"/>
                </a:cubicBezTo>
                <a:cubicBezTo>
                  <a:pt x="5104580" y="196460"/>
                  <a:pt x="5147482" y="188047"/>
                  <a:pt x="5190391" y="179822"/>
                </a:cubicBezTo>
                <a:cubicBezTo>
                  <a:pt x="5248806" y="168607"/>
                  <a:pt x="5306495" y="156832"/>
                  <a:pt x="5370320" y="162439"/>
                </a:cubicBezTo>
                <a:cubicBezTo>
                  <a:pt x="5442799" y="168795"/>
                  <a:pt x="5492553" y="144869"/>
                  <a:pt x="5549530" y="128978"/>
                </a:cubicBezTo>
                <a:cubicBezTo>
                  <a:pt x="5588832" y="118138"/>
                  <a:pt x="5631737" y="110099"/>
                  <a:pt x="5674647" y="103370"/>
                </a:cubicBezTo>
                <a:cubicBezTo>
                  <a:pt x="5731975" y="94584"/>
                  <a:pt x="5791110" y="89350"/>
                  <a:pt x="5848803" y="80752"/>
                </a:cubicBezTo>
                <a:cubicBezTo>
                  <a:pt x="5936064" y="67855"/>
                  <a:pt x="6024408" y="57760"/>
                  <a:pt x="6115270" y="64864"/>
                </a:cubicBezTo>
                <a:cubicBezTo>
                  <a:pt x="6157097" y="68041"/>
                  <a:pt x="6196043" y="67855"/>
                  <a:pt x="6237866" y="63180"/>
                </a:cubicBezTo>
                <a:cubicBezTo>
                  <a:pt x="6306374" y="55517"/>
                  <a:pt x="6376687" y="54583"/>
                  <a:pt x="6431858" y="25983"/>
                </a:cubicBezTo>
                <a:cubicBezTo>
                  <a:pt x="6451327" y="15888"/>
                  <a:pt x="6486303" y="13272"/>
                  <a:pt x="6514789" y="8038"/>
                </a:cubicBezTo>
                <a:cubicBezTo>
                  <a:pt x="6547603" y="1868"/>
                  <a:pt x="6571758" y="5048"/>
                  <a:pt x="6589430" y="22993"/>
                </a:cubicBezTo>
                <a:cubicBezTo>
                  <a:pt x="6597361" y="31029"/>
                  <a:pt x="6620078" y="38881"/>
                  <a:pt x="6637745" y="40190"/>
                </a:cubicBezTo>
                <a:cubicBezTo>
                  <a:pt x="6690750" y="44115"/>
                  <a:pt x="6739429" y="38320"/>
                  <a:pt x="6790630" y="25609"/>
                </a:cubicBezTo>
                <a:cubicBezTo>
                  <a:pt x="6838586" y="13645"/>
                  <a:pt x="6898442" y="14954"/>
                  <a:pt x="6952890" y="10282"/>
                </a:cubicBezTo>
                <a:cubicBezTo>
                  <a:pt x="6991470" y="6916"/>
                  <a:pt x="7030053" y="0"/>
                  <a:pt x="70689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32" name="Picture 8" descr="StellarWP adquire LearnDash (LMS) - ZionLab">
            <a:extLst>
              <a:ext uri="{FF2B5EF4-FFF2-40B4-BE49-F238E27FC236}">
                <a16:creationId xmlns:a16="http://schemas.microsoft.com/office/drawing/2014/main" id="{76376B28-72E7-C2F9-7410-DA9F8E6A35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1" r="4" b="12353"/>
          <a:stretch/>
        </p:blipFill>
        <p:spPr bwMode="auto">
          <a:xfrm>
            <a:off x="7" y="4626672"/>
            <a:ext cx="6000749" cy="2231333"/>
          </a:xfrm>
          <a:custGeom>
            <a:avLst/>
            <a:gdLst/>
            <a:ahLst/>
            <a:cxnLst/>
            <a:rect l="l" t="t" r="r" b="b"/>
            <a:pathLst>
              <a:path w="6000749" h="2231333">
                <a:moveTo>
                  <a:pt x="0" y="0"/>
                </a:moveTo>
                <a:lnTo>
                  <a:pt x="72691" y="17406"/>
                </a:lnTo>
                <a:cubicBezTo>
                  <a:pt x="148481" y="30383"/>
                  <a:pt x="220742" y="46698"/>
                  <a:pt x="296226" y="60097"/>
                </a:cubicBezTo>
                <a:cubicBezTo>
                  <a:pt x="370206" y="73144"/>
                  <a:pt x="437720" y="89379"/>
                  <a:pt x="480349" y="125216"/>
                </a:cubicBezTo>
                <a:cubicBezTo>
                  <a:pt x="499356" y="141007"/>
                  <a:pt x="525382" y="157498"/>
                  <a:pt x="557943" y="163615"/>
                </a:cubicBezTo>
                <a:cubicBezTo>
                  <a:pt x="604345" y="172288"/>
                  <a:pt x="661153" y="169660"/>
                  <a:pt x="711165" y="175553"/>
                </a:cubicBezTo>
                <a:cubicBezTo>
                  <a:pt x="770063" y="182444"/>
                  <a:pt x="837588" y="186028"/>
                  <a:pt x="879549" y="204398"/>
                </a:cubicBezTo>
                <a:cubicBezTo>
                  <a:pt x="916855" y="220790"/>
                  <a:pt x="953854" y="232504"/>
                  <a:pt x="1001116" y="239544"/>
                </a:cubicBezTo>
                <a:cubicBezTo>
                  <a:pt x="1034231" y="244450"/>
                  <a:pt x="1060246" y="258298"/>
                  <a:pt x="1094195" y="261386"/>
                </a:cubicBezTo>
                <a:cubicBezTo>
                  <a:pt x="1138866" y="265586"/>
                  <a:pt x="1183578" y="267515"/>
                  <a:pt x="1223714" y="278216"/>
                </a:cubicBezTo>
                <a:cubicBezTo>
                  <a:pt x="1265355" y="289268"/>
                  <a:pt x="1311850" y="296041"/>
                  <a:pt x="1355118" y="305728"/>
                </a:cubicBezTo>
                <a:cubicBezTo>
                  <a:pt x="1378079" y="310949"/>
                  <a:pt x="1397488" y="319320"/>
                  <a:pt x="1419786" y="325014"/>
                </a:cubicBezTo>
                <a:cubicBezTo>
                  <a:pt x="1460608" y="335427"/>
                  <a:pt x="1502094" y="345369"/>
                  <a:pt x="1543857" y="354704"/>
                </a:cubicBezTo>
                <a:cubicBezTo>
                  <a:pt x="1585615" y="364042"/>
                  <a:pt x="1625938" y="376037"/>
                  <a:pt x="1671046" y="380742"/>
                </a:cubicBezTo>
                <a:cubicBezTo>
                  <a:pt x="1747931" y="388655"/>
                  <a:pt x="1830546" y="388197"/>
                  <a:pt x="1905505" y="397894"/>
                </a:cubicBezTo>
                <a:cubicBezTo>
                  <a:pt x="1981587" y="407809"/>
                  <a:pt x="2054123" y="423518"/>
                  <a:pt x="2122945" y="441265"/>
                </a:cubicBezTo>
                <a:cubicBezTo>
                  <a:pt x="2177385" y="455212"/>
                  <a:pt x="2228581" y="469434"/>
                  <a:pt x="2294752" y="471132"/>
                </a:cubicBezTo>
                <a:cubicBezTo>
                  <a:pt x="2331677" y="472097"/>
                  <a:pt x="2371413" y="480022"/>
                  <a:pt x="2395408" y="492459"/>
                </a:cubicBezTo>
                <a:cubicBezTo>
                  <a:pt x="2447358" y="519600"/>
                  <a:pt x="2511091" y="534866"/>
                  <a:pt x="2582175" y="545493"/>
                </a:cubicBezTo>
                <a:cubicBezTo>
                  <a:pt x="2677109" y="559894"/>
                  <a:pt x="2771051" y="575003"/>
                  <a:pt x="2866262" y="588797"/>
                </a:cubicBezTo>
                <a:cubicBezTo>
                  <a:pt x="2922430" y="597022"/>
                  <a:pt x="2978375" y="606222"/>
                  <a:pt x="3037156" y="609731"/>
                </a:cubicBezTo>
                <a:cubicBezTo>
                  <a:pt x="3157312" y="617135"/>
                  <a:pt x="3279825" y="620613"/>
                  <a:pt x="3400819" y="626199"/>
                </a:cubicBezTo>
                <a:cubicBezTo>
                  <a:pt x="3440401" y="627914"/>
                  <a:pt x="3478288" y="633082"/>
                  <a:pt x="3518455" y="633772"/>
                </a:cubicBezTo>
                <a:cubicBezTo>
                  <a:pt x="3561909" y="634558"/>
                  <a:pt x="3607887" y="630076"/>
                  <a:pt x="3651344" y="630862"/>
                </a:cubicBezTo>
                <a:cubicBezTo>
                  <a:pt x="3723634" y="632065"/>
                  <a:pt x="3794232" y="636721"/>
                  <a:pt x="3866545" y="638110"/>
                </a:cubicBezTo>
                <a:cubicBezTo>
                  <a:pt x="4006048" y="640676"/>
                  <a:pt x="4145775" y="642267"/>
                  <a:pt x="4285473" y="643672"/>
                </a:cubicBezTo>
                <a:cubicBezTo>
                  <a:pt x="4315376" y="643937"/>
                  <a:pt x="4347227" y="639960"/>
                  <a:pt x="4376827" y="640645"/>
                </a:cubicBezTo>
                <a:cubicBezTo>
                  <a:pt x="4455422" y="642649"/>
                  <a:pt x="4533821" y="645812"/>
                  <a:pt x="4611885" y="649215"/>
                </a:cubicBezTo>
                <a:cubicBezTo>
                  <a:pt x="4659174" y="651343"/>
                  <a:pt x="4705683" y="655658"/>
                  <a:pt x="4753275" y="657364"/>
                </a:cubicBezTo>
                <a:cubicBezTo>
                  <a:pt x="4791350" y="658729"/>
                  <a:pt x="4830284" y="658461"/>
                  <a:pt x="4869418" y="657033"/>
                </a:cubicBezTo>
                <a:cubicBezTo>
                  <a:pt x="4903115" y="655813"/>
                  <a:pt x="4937687" y="650502"/>
                  <a:pt x="4971135" y="650073"/>
                </a:cubicBezTo>
                <a:cubicBezTo>
                  <a:pt x="5061658" y="648863"/>
                  <a:pt x="5151317" y="649289"/>
                  <a:pt x="5241230" y="648922"/>
                </a:cubicBezTo>
                <a:cubicBezTo>
                  <a:pt x="5277253" y="648693"/>
                  <a:pt x="5313811" y="647065"/>
                  <a:pt x="5348950" y="648282"/>
                </a:cubicBezTo>
                <a:cubicBezTo>
                  <a:pt x="5442985" y="651293"/>
                  <a:pt x="5535910" y="656727"/>
                  <a:pt x="5630173" y="658762"/>
                </a:cubicBezTo>
                <a:cubicBezTo>
                  <a:pt x="5708356" y="660447"/>
                  <a:pt x="5788181" y="658310"/>
                  <a:pt x="5867229" y="658361"/>
                </a:cubicBezTo>
                <a:cubicBezTo>
                  <a:pt x="5900756" y="658488"/>
                  <a:pt x="5933146" y="660852"/>
                  <a:pt x="5966564" y="660237"/>
                </a:cubicBezTo>
                <a:lnTo>
                  <a:pt x="6000749" y="659420"/>
                </a:lnTo>
                <a:lnTo>
                  <a:pt x="6000749" y="2231333"/>
                </a:lnTo>
                <a:lnTo>
                  <a:pt x="0" y="223133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YPHER LEARNING Opens New Sales Office Locations Across North America,  Latin America, Europe and APAC">
            <a:extLst>
              <a:ext uri="{FF2B5EF4-FFF2-40B4-BE49-F238E27FC236}">
                <a16:creationId xmlns:a16="http://schemas.microsoft.com/office/drawing/2014/main" id="{27FABD7C-4518-C689-B7CE-CCED8592A3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5" r="1" b="12727"/>
          <a:stretch/>
        </p:blipFill>
        <p:spPr bwMode="auto">
          <a:xfrm>
            <a:off x="6191243" y="4546610"/>
            <a:ext cx="6000750" cy="2311390"/>
          </a:xfrm>
          <a:custGeom>
            <a:avLst/>
            <a:gdLst/>
            <a:ahLst/>
            <a:cxnLst/>
            <a:rect l="l" t="t" r="r" b="b"/>
            <a:pathLst>
              <a:path w="6000750" h="2311390">
                <a:moveTo>
                  <a:pt x="6000750" y="0"/>
                </a:moveTo>
                <a:lnTo>
                  <a:pt x="6000750" y="2311390"/>
                </a:lnTo>
                <a:lnTo>
                  <a:pt x="0" y="2311390"/>
                </a:lnTo>
                <a:lnTo>
                  <a:pt x="0" y="734920"/>
                </a:lnTo>
                <a:lnTo>
                  <a:pt x="1095" y="734894"/>
                </a:lnTo>
                <a:cubicBezTo>
                  <a:pt x="43984" y="734250"/>
                  <a:pt x="86048" y="738067"/>
                  <a:pt x="129385" y="735472"/>
                </a:cubicBezTo>
                <a:cubicBezTo>
                  <a:pt x="232307" y="729284"/>
                  <a:pt x="335601" y="720589"/>
                  <a:pt x="439001" y="712634"/>
                </a:cubicBezTo>
                <a:cubicBezTo>
                  <a:pt x="545634" y="704406"/>
                  <a:pt x="651969" y="696599"/>
                  <a:pt x="758504" y="687629"/>
                </a:cubicBezTo>
                <a:cubicBezTo>
                  <a:pt x="816779" y="682526"/>
                  <a:pt x="875044" y="674778"/>
                  <a:pt x="933292" y="669489"/>
                </a:cubicBezTo>
                <a:cubicBezTo>
                  <a:pt x="984352" y="664848"/>
                  <a:pt x="1035370" y="662477"/>
                  <a:pt x="1086506" y="658393"/>
                </a:cubicBezTo>
                <a:cubicBezTo>
                  <a:pt x="1130782" y="654718"/>
                  <a:pt x="1175257" y="649884"/>
                  <a:pt x="1219534" y="646211"/>
                </a:cubicBezTo>
                <a:cubicBezTo>
                  <a:pt x="1290462" y="640432"/>
                  <a:pt x="1361113" y="635263"/>
                  <a:pt x="1431711" y="629722"/>
                </a:cubicBezTo>
                <a:cubicBezTo>
                  <a:pt x="1461217" y="627211"/>
                  <a:pt x="1492578" y="627456"/>
                  <a:pt x="1519667" y="620761"/>
                </a:cubicBezTo>
                <a:cubicBezTo>
                  <a:pt x="1587916" y="603847"/>
                  <a:pt x="1656387" y="596155"/>
                  <a:pt x="1725966" y="591136"/>
                </a:cubicBezTo>
                <a:cubicBezTo>
                  <a:pt x="1749762" y="589442"/>
                  <a:pt x="1775054" y="585455"/>
                  <a:pt x="1797450" y="579050"/>
                </a:cubicBezTo>
                <a:cubicBezTo>
                  <a:pt x="1843316" y="566085"/>
                  <a:pt x="1887380" y="550735"/>
                  <a:pt x="1932323" y="536394"/>
                </a:cubicBezTo>
                <a:cubicBezTo>
                  <a:pt x="1937189" y="534756"/>
                  <a:pt x="1943230" y="533703"/>
                  <a:pt x="1948503" y="532386"/>
                </a:cubicBezTo>
                <a:cubicBezTo>
                  <a:pt x="1978398" y="524909"/>
                  <a:pt x="2007931" y="517486"/>
                  <a:pt x="2037880" y="510381"/>
                </a:cubicBezTo>
                <a:cubicBezTo>
                  <a:pt x="2054086" y="506558"/>
                  <a:pt x="2070838" y="503979"/>
                  <a:pt x="2087076" y="500340"/>
                </a:cubicBezTo>
                <a:cubicBezTo>
                  <a:pt x="2149873" y="486094"/>
                  <a:pt x="2221079" y="484810"/>
                  <a:pt x="2272858" y="454575"/>
                </a:cubicBezTo>
                <a:cubicBezTo>
                  <a:pt x="2306495" y="435047"/>
                  <a:pt x="2341595" y="433439"/>
                  <a:pt x="2380104" y="430211"/>
                </a:cubicBezTo>
                <a:cubicBezTo>
                  <a:pt x="2409257" y="427750"/>
                  <a:pt x="2438807" y="422967"/>
                  <a:pt x="2468103" y="418977"/>
                </a:cubicBezTo>
                <a:cubicBezTo>
                  <a:pt x="2519585" y="412197"/>
                  <a:pt x="2571014" y="405050"/>
                  <a:pt x="2622548" y="398641"/>
                </a:cubicBezTo>
                <a:cubicBezTo>
                  <a:pt x="2639023" y="396667"/>
                  <a:pt x="2656458" y="398902"/>
                  <a:pt x="2672418" y="395869"/>
                </a:cubicBezTo>
                <a:cubicBezTo>
                  <a:pt x="2746164" y="381759"/>
                  <a:pt x="2819620" y="365613"/>
                  <a:pt x="2893419" y="351874"/>
                </a:cubicBezTo>
                <a:cubicBezTo>
                  <a:pt x="2935275" y="344016"/>
                  <a:pt x="2978972" y="341367"/>
                  <a:pt x="3020366" y="332819"/>
                </a:cubicBezTo>
                <a:cubicBezTo>
                  <a:pt x="3068131" y="322983"/>
                  <a:pt x="3114167" y="308673"/>
                  <a:pt x="3161342" y="297221"/>
                </a:cubicBezTo>
                <a:cubicBezTo>
                  <a:pt x="3174363" y="294043"/>
                  <a:pt x="3189236" y="293620"/>
                  <a:pt x="3203211" y="292002"/>
                </a:cubicBezTo>
                <a:cubicBezTo>
                  <a:pt x="3218970" y="290132"/>
                  <a:pt x="3234426" y="288683"/>
                  <a:pt x="3250159" y="286626"/>
                </a:cubicBezTo>
                <a:cubicBezTo>
                  <a:pt x="3298046" y="280173"/>
                  <a:pt x="3345799" y="272793"/>
                  <a:pt x="3393818" y="267264"/>
                </a:cubicBezTo>
                <a:cubicBezTo>
                  <a:pt x="3423192" y="263828"/>
                  <a:pt x="3454972" y="267035"/>
                  <a:pt x="3481709" y="260387"/>
                </a:cubicBezTo>
                <a:cubicBezTo>
                  <a:pt x="3536269" y="247128"/>
                  <a:pt x="3593315" y="251261"/>
                  <a:pt x="3647216" y="233376"/>
                </a:cubicBezTo>
                <a:cubicBezTo>
                  <a:pt x="3663932" y="227970"/>
                  <a:pt x="3688545" y="232011"/>
                  <a:pt x="3709303" y="229426"/>
                </a:cubicBezTo>
                <a:cubicBezTo>
                  <a:pt x="3761194" y="222966"/>
                  <a:pt x="3812926" y="215397"/>
                  <a:pt x="3864658" y="207827"/>
                </a:cubicBezTo>
                <a:cubicBezTo>
                  <a:pt x="3911039" y="201022"/>
                  <a:pt x="3959599" y="196736"/>
                  <a:pt x="4003479" y="185188"/>
                </a:cubicBezTo>
                <a:cubicBezTo>
                  <a:pt x="4049450" y="172966"/>
                  <a:pt x="4091676" y="167696"/>
                  <a:pt x="4137908" y="167519"/>
                </a:cubicBezTo>
                <a:cubicBezTo>
                  <a:pt x="4169572" y="167345"/>
                  <a:pt x="4202492" y="163215"/>
                  <a:pt x="4234801" y="159925"/>
                </a:cubicBezTo>
                <a:cubicBezTo>
                  <a:pt x="4269637" y="156466"/>
                  <a:pt x="4307279" y="147130"/>
                  <a:pt x="4339563" y="148755"/>
                </a:cubicBezTo>
                <a:cubicBezTo>
                  <a:pt x="4435676" y="153547"/>
                  <a:pt x="4532252" y="143733"/>
                  <a:pt x="4630058" y="129778"/>
                </a:cubicBezTo>
                <a:cubicBezTo>
                  <a:pt x="4647908" y="127231"/>
                  <a:pt x="4665744" y="122044"/>
                  <a:pt x="4682478" y="116824"/>
                </a:cubicBezTo>
                <a:cubicBezTo>
                  <a:pt x="4780055" y="85907"/>
                  <a:pt x="4880571" y="73077"/>
                  <a:pt x="4983757" y="68740"/>
                </a:cubicBezTo>
                <a:cubicBezTo>
                  <a:pt x="5005136" y="67956"/>
                  <a:pt x="5028746" y="64966"/>
                  <a:pt x="5049491" y="59740"/>
                </a:cubicBezTo>
                <a:cubicBezTo>
                  <a:pt x="5107825" y="44808"/>
                  <a:pt x="5163762" y="25875"/>
                  <a:pt x="5222717" y="12743"/>
                </a:cubicBezTo>
                <a:cubicBezTo>
                  <a:pt x="5320152" y="-8899"/>
                  <a:pt x="5409110" y="4465"/>
                  <a:pt x="5499656" y="8541"/>
                </a:cubicBezTo>
                <a:cubicBezTo>
                  <a:pt x="5585788" y="12301"/>
                  <a:pt x="5662249" y="37645"/>
                  <a:pt x="5760352" y="15529"/>
                </a:cubicBezTo>
                <a:cubicBezTo>
                  <a:pt x="5770237" y="13363"/>
                  <a:pt x="5782017" y="16781"/>
                  <a:pt x="5793269" y="16498"/>
                </a:cubicBezTo>
                <a:cubicBezTo>
                  <a:pt x="5824111" y="15685"/>
                  <a:pt x="5855059" y="15611"/>
                  <a:pt x="5885997" y="12898"/>
                </a:cubicBezTo>
                <a:cubicBezTo>
                  <a:pt x="5923794" y="9771"/>
                  <a:pt x="5961885" y="3581"/>
                  <a:pt x="5999628" y="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9B2319FA-B636-4971-BA3D-EA448709D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083182"/>
            <a:ext cx="12192000" cy="1203823"/>
            <a:chOff x="0" y="4083182"/>
            <a:chExt cx="12192000" cy="1203823"/>
          </a:xfrm>
          <a:effectLst>
            <a:outerShdw blurRad="381000" dist="152400" dir="16200000" rotWithShape="0">
              <a:prstClr val="black">
                <a:alpha val="10000"/>
              </a:prstClr>
            </a:outerShdw>
          </a:effectLst>
        </p:grpSpPr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E88A025D-FBC9-4004-BFA0-5E3DC3E9B2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83182"/>
              <a:ext cx="12192000" cy="1203823"/>
            </a:xfrm>
            <a:custGeom>
              <a:avLst/>
              <a:gdLst>
                <a:gd name="connsiteX0" fmla="*/ 12192000 w 12192000"/>
                <a:gd name="connsiteY0" fmla="*/ 0 h 1203823"/>
                <a:gd name="connsiteX1" fmla="*/ 12192000 w 12192000"/>
                <a:gd name="connsiteY1" fmla="*/ 463428 h 1203823"/>
                <a:gd name="connsiteX2" fmla="*/ 12190878 w 12192000"/>
                <a:gd name="connsiteY2" fmla="*/ 463511 h 1203823"/>
                <a:gd name="connsiteX3" fmla="*/ 12077247 w 12192000"/>
                <a:gd name="connsiteY3" fmla="*/ 476326 h 1203823"/>
                <a:gd name="connsiteX4" fmla="*/ 11984519 w 12192000"/>
                <a:gd name="connsiteY4" fmla="*/ 479926 h 1203823"/>
                <a:gd name="connsiteX5" fmla="*/ 11951602 w 12192000"/>
                <a:gd name="connsiteY5" fmla="*/ 478957 h 1203823"/>
                <a:gd name="connsiteX6" fmla="*/ 11690906 w 12192000"/>
                <a:gd name="connsiteY6" fmla="*/ 471969 h 1203823"/>
                <a:gd name="connsiteX7" fmla="*/ 11413967 w 12192000"/>
                <a:gd name="connsiteY7" fmla="*/ 476171 h 1203823"/>
                <a:gd name="connsiteX8" fmla="*/ 11240741 w 12192000"/>
                <a:gd name="connsiteY8" fmla="*/ 523168 h 1203823"/>
                <a:gd name="connsiteX9" fmla="*/ 11175007 w 12192000"/>
                <a:gd name="connsiteY9" fmla="*/ 532168 h 1203823"/>
                <a:gd name="connsiteX10" fmla="*/ 10873728 w 12192000"/>
                <a:gd name="connsiteY10" fmla="*/ 580252 h 1203823"/>
                <a:gd name="connsiteX11" fmla="*/ 10821308 w 12192000"/>
                <a:gd name="connsiteY11" fmla="*/ 593206 h 1203823"/>
                <a:gd name="connsiteX12" fmla="*/ 10530813 w 12192000"/>
                <a:gd name="connsiteY12" fmla="*/ 612183 h 1203823"/>
                <a:gd name="connsiteX13" fmla="*/ 10426051 w 12192000"/>
                <a:gd name="connsiteY13" fmla="*/ 623353 h 1203823"/>
                <a:gd name="connsiteX14" fmla="*/ 10329158 w 12192000"/>
                <a:gd name="connsiteY14" fmla="*/ 630947 h 1203823"/>
                <a:gd name="connsiteX15" fmla="*/ 10194729 w 12192000"/>
                <a:gd name="connsiteY15" fmla="*/ 648616 h 1203823"/>
                <a:gd name="connsiteX16" fmla="*/ 10055908 w 12192000"/>
                <a:gd name="connsiteY16" fmla="*/ 671255 h 1203823"/>
                <a:gd name="connsiteX17" fmla="*/ 9900553 w 12192000"/>
                <a:gd name="connsiteY17" fmla="*/ 692854 h 1203823"/>
                <a:gd name="connsiteX18" fmla="*/ 9838466 w 12192000"/>
                <a:gd name="connsiteY18" fmla="*/ 696804 h 1203823"/>
                <a:gd name="connsiteX19" fmla="*/ 9672959 w 12192000"/>
                <a:gd name="connsiteY19" fmla="*/ 723815 h 1203823"/>
                <a:gd name="connsiteX20" fmla="*/ 9585068 w 12192000"/>
                <a:gd name="connsiteY20" fmla="*/ 730692 h 1203823"/>
                <a:gd name="connsiteX21" fmla="*/ 9441409 w 12192000"/>
                <a:gd name="connsiteY21" fmla="*/ 750054 h 1203823"/>
                <a:gd name="connsiteX22" fmla="*/ 9394461 w 12192000"/>
                <a:gd name="connsiteY22" fmla="*/ 755430 h 1203823"/>
                <a:gd name="connsiteX23" fmla="*/ 9352592 w 12192000"/>
                <a:gd name="connsiteY23" fmla="*/ 760649 h 1203823"/>
                <a:gd name="connsiteX24" fmla="*/ 9211616 w 12192000"/>
                <a:gd name="connsiteY24" fmla="*/ 796247 h 1203823"/>
                <a:gd name="connsiteX25" fmla="*/ 9084669 w 12192000"/>
                <a:gd name="connsiteY25" fmla="*/ 815302 h 1203823"/>
                <a:gd name="connsiteX26" fmla="*/ 8863668 w 12192000"/>
                <a:gd name="connsiteY26" fmla="*/ 859297 h 1203823"/>
                <a:gd name="connsiteX27" fmla="*/ 8813798 w 12192000"/>
                <a:gd name="connsiteY27" fmla="*/ 862069 h 1203823"/>
                <a:gd name="connsiteX28" fmla="*/ 8659353 w 12192000"/>
                <a:gd name="connsiteY28" fmla="*/ 882405 h 1203823"/>
                <a:gd name="connsiteX29" fmla="*/ 8571354 w 12192000"/>
                <a:gd name="connsiteY29" fmla="*/ 893639 h 1203823"/>
                <a:gd name="connsiteX30" fmla="*/ 8464108 w 12192000"/>
                <a:gd name="connsiteY30" fmla="*/ 918003 h 1203823"/>
                <a:gd name="connsiteX31" fmla="*/ 8278326 w 12192000"/>
                <a:gd name="connsiteY31" fmla="*/ 963768 h 1203823"/>
                <a:gd name="connsiteX32" fmla="*/ 8229130 w 12192000"/>
                <a:gd name="connsiteY32" fmla="*/ 973809 h 1203823"/>
                <a:gd name="connsiteX33" fmla="*/ 8139753 w 12192000"/>
                <a:gd name="connsiteY33" fmla="*/ 995814 h 1203823"/>
                <a:gd name="connsiteX34" fmla="*/ 8123573 w 12192000"/>
                <a:gd name="connsiteY34" fmla="*/ 999822 h 1203823"/>
                <a:gd name="connsiteX35" fmla="*/ 7988700 w 12192000"/>
                <a:gd name="connsiteY35" fmla="*/ 1042478 h 1203823"/>
                <a:gd name="connsiteX36" fmla="*/ 7917216 w 12192000"/>
                <a:gd name="connsiteY36" fmla="*/ 1054564 h 1203823"/>
                <a:gd name="connsiteX37" fmla="*/ 7710917 w 12192000"/>
                <a:gd name="connsiteY37" fmla="*/ 1084189 h 1203823"/>
                <a:gd name="connsiteX38" fmla="*/ 7622961 w 12192000"/>
                <a:gd name="connsiteY38" fmla="*/ 1093150 h 1203823"/>
                <a:gd name="connsiteX39" fmla="*/ 7410784 w 12192000"/>
                <a:gd name="connsiteY39" fmla="*/ 1109639 h 1203823"/>
                <a:gd name="connsiteX40" fmla="*/ 7277756 w 12192000"/>
                <a:gd name="connsiteY40" fmla="*/ 1121821 h 1203823"/>
                <a:gd name="connsiteX41" fmla="*/ 7124542 w 12192000"/>
                <a:gd name="connsiteY41" fmla="*/ 1132917 h 1203823"/>
                <a:gd name="connsiteX42" fmla="*/ 6949754 w 12192000"/>
                <a:gd name="connsiteY42" fmla="*/ 1151057 h 1203823"/>
                <a:gd name="connsiteX43" fmla="*/ 6630251 w 12192000"/>
                <a:gd name="connsiteY43" fmla="*/ 1176062 h 1203823"/>
                <a:gd name="connsiteX44" fmla="*/ 6320635 w 12192000"/>
                <a:gd name="connsiteY44" fmla="*/ 1198900 h 1203823"/>
                <a:gd name="connsiteX45" fmla="*/ 6192345 w 12192000"/>
                <a:gd name="connsiteY45" fmla="*/ 1198322 h 1203823"/>
                <a:gd name="connsiteX46" fmla="*/ 5966564 w 12192000"/>
                <a:gd name="connsiteY46" fmla="*/ 1203722 h 1203823"/>
                <a:gd name="connsiteX47" fmla="*/ 5867229 w 12192000"/>
                <a:gd name="connsiteY47" fmla="*/ 1201846 h 1203823"/>
                <a:gd name="connsiteX48" fmla="*/ 5630174 w 12192000"/>
                <a:gd name="connsiteY48" fmla="*/ 1202247 h 1203823"/>
                <a:gd name="connsiteX49" fmla="*/ 5348950 w 12192000"/>
                <a:gd name="connsiteY49" fmla="*/ 1191767 h 1203823"/>
                <a:gd name="connsiteX50" fmla="*/ 5241230 w 12192000"/>
                <a:gd name="connsiteY50" fmla="*/ 1192407 h 1203823"/>
                <a:gd name="connsiteX51" fmla="*/ 4971135 w 12192000"/>
                <a:gd name="connsiteY51" fmla="*/ 1193558 h 1203823"/>
                <a:gd name="connsiteX52" fmla="*/ 4869418 w 12192000"/>
                <a:gd name="connsiteY52" fmla="*/ 1200518 h 1203823"/>
                <a:gd name="connsiteX53" fmla="*/ 4753276 w 12192000"/>
                <a:gd name="connsiteY53" fmla="*/ 1200849 h 1203823"/>
                <a:gd name="connsiteX54" fmla="*/ 4611885 w 12192000"/>
                <a:gd name="connsiteY54" fmla="*/ 1192700 h 1203823"/>
                <a:gd name="connsiteX55" fmla="*/ 4376827 w 12192000"/>
                <a:gd name="connsiteY55" fmla="*/ 1184130 h 1203823"/>
                <a:gd name="connsiteX56" fmla="*/ 4285473 w 12192000"/>
                <a:gd name="connsiteY56" fmla="*/ 1187157 h 1203823"/>
                <a:gd name="connsiteX57" fmla="*/ 3866545 w 12192000"/>
                <a:gd name="connsiteY57" fmla="*/ 1181595 h 1203823"/>
                <a:gd name="connsiteX58" fmla="*/ 3651344 w 12192000"/>
                <a:gd name="connsiteY58" fmla="*/ 1174347 h 1203823"/>
                <a:gd name="connsiteX59" fmla="*/ 3518455 w 12192000"/>
                <a:gd name="connsiteY59" fmla="*/ 1177257 h 1203823"/>
                <a:gd name="connsiteX60" fmla="*/ 3400820 w 12192000"/>
                <a:gd name="connsiteY60" fmla="*/ 1169684 h 1203823"/>
                <a:gd name="connsiteX61" fmla="*/ 3037156 w 12192000"/>
                <a:gd name="connsiteY61" fmla="*/ 1153216 h 1203823"/>
                <a:gd name="connsiteX62" fmla="*/ 2866262 w 12192000"/>
                <a:gd name="connsiteY62" fmla="*/ 1132282 h 1203823"/>
                <a:gd name="connsiteX63" fmla="*/ 2582175 w 12192000"/>
                <a:gd name="connsiteY63" fmla="*/ 1088978 h 1203823"/>
                <a:gd name="connsiteX64" fmla="*/ 2395408 w 12192000"/>
                <a:gd name="connsiteY64" fmla="*/ 1035944 h 1203823"/>
                <a:gd name="connsiteX65" fmla="*/ 2294753 w 12192000"/>
                <a:gd name="connsiteY65" fmla="*/ 1014617 h 1203823"/>
                <a:gd name="connsiteX66" fmla="*/ 2122946 w 12192000"/>
                <a:gd name="connsiteY66" fmla="*/ 984750 h 1203823"/>
                <a:gd name="connsiteX67" fmla="*/ 1905506 w 12192000"/>
                <a:gd name="connsiteY67" fmla="*/ 941379 h 1203823"/>
                <a:gd name="connsiteX68" fmla="*/ 1671047 w 12192000"/>
                <a:gd name="connsiteY68" fmla="*/ 924227 h 1203823"/>
                <a:gd name="connsiteX69" fmla="*/ 1543858 w 12192000"/>
                <a:gd name="connsiteY69" fmla="*/ 898189 h 1203823"/>
                <a:gd name="connsiteX70" fmla="*/ 1419786 w 12192000"/>
                <a:gd name="connsiteY70" fmla="*/ 868499 h 1203823"/>
                <a:gd name="connsiteX71" fmla="*/ 1355118 w 12192000"/>
                <a:gd name="connsiteY71" fmla="*/ 849213 h 1203823"/>
                <a:gd name="connsiteX72" fmla="*/ 1223715 w 12192000"/>
                <a:gd name="connsiteY72" fmla="*/ 821701 h 1203823"/>
                <a:gd name="connsiteX73" fmla="*/ 1094195 w 12192000"/>
                <a:gd name="connsiteY73" fmla="*/ 804871 h 1203823"/>
                <a:gd name="connsiteX74" fmla="*/ 1001117 w 12192000"/>
                <a:gd name="connsiteY74" fmla="*/ 783029 h 1203823"/>
                <a:gd name="connsiteX75" fmla="*/ 879550 w 12192000"/>
                <a:gd name="connsiteY75" fmla="*/ 747883 h 1203823"/>
                <a:gd name="connsiteX76" fmla="*/ 711166 w 12192000"/>
                <a:gd name="connsiteY76" fmla="*/ 719038 h 1203823"/>
                <a:gd name="connsiteX77" fmla="*/ 557943 w 12192000"/>
                <a:gd name="connsiteY77" fmla="*/ 707100 h 1203823"/>
                <a:gd name="connsiteX78" fmla="*/ 480350 w 12192000"/>
                <a:gd name="connsiteY78" fmla="*/ 668701 h 1203823"/>
                <a:gd name="connsiteX79" fmla="*/ 296226 w 12192000"/>
                <a:gd name="connsiteY79" fmla="*/ 603582 h 1203823"/>
                <a:gd name="connsiteX80" fmla="*/ 72691 w 12192000"/>
                <a:gd name="connsiteY80" fmla="*/ 560891 h 1203823"/>
                <a:gd name="connsiteX81" fmla="*/ 0 w 12192000"/>
                <a:gd name="connsiteY81" fmla="*/ 543485 h 1203823"/>
                <a:gd name="connsiteX82" fmla="*/ 0 w 12192000"/>
                <a:gd name="connsiteY82" fmla="*/ 384356 h 1203823"/>
                <a:gd name="connsiteX83" fmla="*/ 51786 w 12192000"/>
                <a:gd name="connsiteY83" fmla="*/ 393936 h 1203823"/>
                <a:gd name="connsiteX84" fmla="*/ 205563 w 12192000"/>
                <a:gd name="connsiteY84" fmla="*/ 414858 h 1203823"/>
                <a:gd name="connsiteX85" fmla="*/ 354393 w 12192000"/>
                <a:gd name="connsiteY85" fmla="*/ 426666 h 1203823"/>
                <a:gd name="connsiteX86" fmla="*/ 448284 w 12192000"/>
                <a:gd name="connsiteY86" fmla="*/ 436307 h 1203823"/>
                <a:gd name="connsiteX87" fmla="*/ 611520 w 12192000"/>
                <a:gd name="connsiteY87" fmla="*/ 434165 h 1203823"/>
                <a:gd name="connsiteX88" fmla="*/ 746078 w 12192000"/>
                <a:gd name="connsiteY88" fmla="*/ 422520 h 1203823"/>
                <a:gd name="connsiteX89" fmla="*/ 902726 w 12192000"/>
                <a:gd name="connsiteY89" fmla="*/ 409988 h 1203823"/>
                <a:gd name="connsiteX90" fmla="*/ 1113856 w 12192000"/>
                <a:gd name="connsiteY90" fmla="*/ 414229 h 1203823"/>
                <a:gd name="connsiteX91" fmla="*/ 1333451 w 12192000"/>
                <a:gd name="connsiteY91" fmla="*/ 459937 h 1203823"/>
                <a:gd name="connsiteX92" fmla="*/ 1408611 w 12192000"/>
                <a:gd name="connsiteY92" fmla="*/ 458277 h 1203823"/>
                <a:gd name="connsiteX93" fmla="*/ 1630193 w 12192000"/>
                <a:gd name="connsiteY93" fmla="*/ 403060 h 1203823"/>
                <a:gd name="connsiteX94" fmla="*/ 1956291 w 12192000"/>
                <a:gd name="connsiteY94" fmla="*/ 332366 h 1203823"/>
                <a:gd name="connsiteX95" fmla="*/ 2042816 w 12192000"/>
                <a:gd name="connsiteY95" fmla="*/ 344001 h 1203823"/>
                <a:gd name="connsiteX96" fmla="*/ 2183422 w 12192000"/>
                <a:gd name="connsiteY96" fmla="*/ 369633 h 1203823"/>
                <a:gd name="connsiteX97" fmla="*/ 2269568 w 12192000"/>
                <a:gd name="connsiteY97" fmla="*/ 439858 h 1203823"/>
                <a:gd name="connsiteX98" fmla="*/ 2331131 w 12192000"/>
                <a:gd name="connsiteY98" fmla="*/ 524162 h 1203823"/>
                <a:gd name="connsiteX99" fmla="*/ 2385114 w 12192000"/>
                <a:gd name="connsiteY99" fmla="*/ 555356 h 1203823"/>
                <a:gd name="connsiteX100" fmla="*/ 2444035 w 12192000"/>
                <a:gd name="connsiteY100" fmla="*/ 572629 h 1203823"/>
                <a:gd name="connsiteX101" fmla="*/ 2525981 w 12192000"/>
                <a:gd name="connsiteY101" fmla="*/ 603233 h 1203823"/>
                <a:gd name="connsiteX102" fmla="*/ 2603912 w 12192000"/>
                <a:gd name="connsiteY102" fmla="*/ 684824 h 1203823"/>
                <a:gd name="connsiteX103" fmla="*/ 2678830 w 12192000"/>
                <a:gd name="connsiteY103" fmla="*/ 706989 h 1203823"/>
                <a:gd name="connsiteX104" fmla="*/ 2738096 w 12192000"/>
                <a:gd name="connsiteY104" fmla="*/ 711375 h 1203823"/>
                <a:gd name="connsiteX105" fmla="*/ 2983808 w 12192000"/>
                <a:gd name="connsiteY105" fmla="*/ 728242 h 1203823"/>
                <a:gd name="connsiteX106" fmla="*/ 3013999 w 12192000"/>
                <a:gd name="connsiteY106" fmla="*/ 725445 h 1203823"/>
                <a:gd name="connsiteX107" fmla="*/ 3364421 w 12192000"/>
                <a:gd name="connsiteY107" fmla="*/ 720577 h 1203823"/>
                <a:gd name="connsiteX108" fmla="*/ 3460524 w 12192000"/>
                <a:gd name="connsiteY108" fmla="*/ 717627 h 1203823"/>
                <a:gd name="connsiteX109" fmla="*/ 3710984 w 12192000"/>
                <a:gd name="connsiteY109" fmla="*/ 714181 h 1203823"/>
                <a:gd name="connsiteX110" fmla="*/ 3850962 w 12192000"/>
                <a:gd name="connsiteY110" fmla="*/ 778801 h 1203823"/>
                <a:gd name="connsiteX111" fmla="*/ 3946288 w 12192000"/>
                <a:gd name="connsiteY111" fmla="*/ 816371 h 1203823"/>
                <a:gd name="connsiteX112" fmla="*/ 4065134 w 12192000"/>
                <a:gd name="connsiteY112" fmla="*/ 832458 h 1203823"/>
                <a:gd name="connsiteX113" fmla="*/ 4132175 w 12192000"/>
                <a:gd name="connsiteY113" fmla="*/ 835166 h 1203823"/>
                <a:gd name="connsiteX114" fmla="*/ 4305860 w 12192000"/>
                <a:gd name="connsiteY114" fmla="*/ 804155 h 1203823"/>
                <a:gd name="connsiteX115" fmla="*/ 4382133 w 12192000"/>
                <a:gd name="connsiteY115" fmla="*/ 769480 h 1203823"/>
                <a:gd name="connsiteX116" fmla="*/ 4453290 w 12192000"/>
                <a:gd name="connsiteY116" fmla="*/ 752531 h 1203823"/>
                <a:gd name="connsiteX117" fmla="*/ 4657973 w 12192000"/>
                <a:gd name="connsiteY117" fmla="*/ 795834 h 1203823"/>
                <a:gd name="connsiteX118" fmla="*/ 4682401 w 12192000"/>
                <a:gd name="connsiteY118" fmla="*/ 813875 h 1203823"/>
                <a:gd name="connsiteX119" fmla="*/ 4771816 w 12192000"/>
                <a:gd name="connsiteY119" fmla="*/ 907045 h 1203823"/>
                <a:gd name="connsiteX120" fmla="*/ 4827522 w 12192000"/>
                <a:gd name="connsiteY120" fmla="*/ 929875 h 1203823"/>
                <a:gd name="connsiteX121" fmla="*/ 4849943 w 12192000"/>
                <a:gd name="connsiteY121" fmla="*/ 933850 h 1203823"/>
                <a:gd name="connsiteX122" fmla="*/ 5009628 w 12192000"/>
                <a:gd name="connsiteY122" fmla="*/ 957895 h 1203823"/>
                <a:gd name="connsiteX123" fmla="*/ 5158713 w 12192000"/>
                <a:gd name="connsiteY123" fmla="*/ 963814 h 1203823"/>
                <a:gd name="connsiteX124" fmla="*/ 5376429 w 12192000"/>
                <a:gd name="connsiteY124" fmla="*/ 963150 h 1203823"/>
                <a:gd name="connsiteX125" fmla="*/ 5475789 w 12192000"/>
                <a:gd name="connsiteY125" fmla="*/ 980508 h 1203823"/>
                <a:gd name="connsiteX126" fmla="*/ 5653403 w 12192000"/>
                <a:gd name="connsiteY126" fmla="*/ 987267 h 1203823"/>
                <a:gd name="connsiteX127" fmla="*/ 5726343 w 12192000"/>
                <a:gd name="connsiteY127" fmla="*/ 985356 h 1203823"/>
                <a:gd name="connsiteX128" fmla="*/ 5790565 w 12192000"/>
                <a:gd name="connsiteY128" fmla="*/ 991299 h 1203823"/>
                <a:gd name="connsiteX129" fmla="*/ 5860261 w 12192000"/>
                <a:gd name="connsiteY129" fmla="*/ 1004957 h 1203823"/>
                <a:gd name="connsiteX130" fmla="*/ 6042103 w 12192000"/>
                <a:gd name="connsiteY130" fmla="*/ 1036225 h 1203823"/>
                <a:gd name="connsiteX131" fmla="*/ 6302000 w 12192000"/>
                <a:gd name="connsiteY131" fmla="*/ 989138 h 1203823"/>
                <a:gd name="connsiteX132" fmla="*/ 6452027 w 12192000"/>
                <a:gd name="connsiteY132" fmla="*/ 968488 h 1203823"/>
                <a:gd name="connsiteX133" fmla="*/ 6589207 w 12192000"/>
                <a:gd name="connsiteY133" fmla="*/ 939473 h 1203823"/>
                <a:gd name="connsiteX134" fmla="*/ 6631071 w 12192000"/>
                <a:gd name="connsiteY134" fmla="*/ 911221 h 1203823"/>
                <a:gd name="connsiteX135" fmla="*/ 6828276 w 12192000"/>
                <a:gd name="connsiteY135" fmla="*/ 942940 h 1203823"/>
                <a:gd name="connsiteX136" fmla="*/ 6900805 w 12192000"/>
                <a:gd name="connsiteY136" fmla="*/ 984139 h 1203823"/>
                <a:gd name="connsiteX137" fmla="*/ 7034669 w 12192000"/>
                <a:gd name="connsiteY137" fmla="*/ 1018664 h 1203823"/>
                <a:gd name="connsiteX138" fmla="*/ 7281069 w 12192000"/>
                <a:gd name="connsiteY138" fmla="*/ 966326 h 1203823"/>
                <a:gd name="connsiteX139" fmla="*/ 7412782 w 12192000"/>
                <a:gd name="connsiteY139" fmla="*/ 909205 h 1203823"/>
                <a:gd name="connsiteX140" fmla="*/ 7500329 w 12192000"/>
                <a:gd name="connsiteY140" fmla="*/ 894825 h 1203823"/>
                <a:gd name="connsiteX141" fmla="*/ 7662326 w 12192000"/>
                <a:gd name="connsiteY141" fmla="*/ 927415 h 1203823"/>
                <a:gd name="connsiteX142" fmla="*/ 7725336 w 12192000"/>
                <a:gd name="connsiteY142" fmla="*/ 924843 h 1203823"/>
                <a:gd name="connsiteX143" fmla="*/ 7833282 w 12192000"/>
                <a:gd name="connsiteY143" fmla="*/ 913030 h 1203823"/>
                <a:gd name="connsiteX144" fmla="*/ 7928607 w 12192000"/>
                <a:gd name="connsiteY144" fmla="*/ 881682 h 1203823"/>
                <a:gd name="connsiteX145" fmla="*/ 8146599 w 12192000"/>
                <a:gd name="connsiteY145" fmla="*/ 762967 h 1203823"/>
                <a:gd name="connsiteX146" fmla="*/ 8183580 w 12192000"/>
                <a:gd name="connsiteY146" fmla="*/ 749004 h 1203823"/>
                <a:gd name="connsiteX147" fmla="*/ 8250226 w 12192000"/>
                <a:gd name="connsiteY147" fmla="*/ 733642 h 1203823"/>
                <a:gd name="connsiteX148" fmla="*/ 8505932 w 12192000"/>
                <a:gd name="connsiteY148" fmla="*/ 626541 h 1203823"/>
                <a:gd name="connsiteX149" fmla="*/ 8564196 w 12192000"/>
                <a:gd name="connsiteY149" fmla="*/ 618795 h 1203823"/>
                <a:gd name="connsiteX150" fmla="*/ 8660707 w 12192000"/>
                <a:gd name="connsiteY150" fmla="*/ 611068 h 1203823"/>
                <a:gd name="connsiteX151" fmla="*/ 8762258 w 12192000"/>
                <a:gd name="connsiteY151" fmla="*/ 585060 h 1203823"/>
                <a:gd name="connsiteX152" fmla="*/ 8836441 w 12192000"/>
                <a:gd name="connsiteY152" fmla="*/ 566357 h 1203823"/>
                <a:gd name="connsiteX153" fmla="*/ 9050731 w 12192000"/>
                <a:gd name="connsiteY153" fmla="*/ 559574 h 1203823"/>
                <a:gd name="connsiteX154" fmla="*/ 9229629 w 12192000"/>
                <a:gd name="connsiteY154" fmla="*/ 557463 h 1203823"/>
                <a:gd name="connsiteX155" fmla="*/ 9253453 w 12192000"/>
                <a:gd name="connsiteY155" fmla="*/ 550855 h 1203823"/>
                <a:gd name="connsiteX156" fmla="*/ 9484216 w 12192000"/>
                <a:gd name="connsiteY156" fmla="*/ 498670 h 1203823"/>
                <a:gd name="connsiteX157" fmla="*/ 9582635 w 12192000"/>
                <a:gd name="connsiteY157" fmla="*/ 458383 h 1203823"/>
                <a:gd name="connsiteX158" fmla="*/ 9719672 w 12192000"/>
                <a:gd name="connsiteY158" fmla="*/ 415606 h 1203823"/>
                <a:gd name="connsiteX159" fmla="*/ 9871786 w 12192000"/>
                <a:gd name="connsiteY159" fmla="*/ 366146 h 1203823"/>
                <a:gd name="connsiteX160" fmla="*/ 9984496 w 12192000"/>
                <a:gd name="connsiteY160" fmla="*/ 336659 h 1203823"/>
                <a:gd name="connsiteX161" fmla="*/ 10154710 w 12192000"/>
                <a:gd name="connsiteY161" fmla="*/ 322192 h 1203823"/>
                <a:gd name="connsiteX162" fmla="*/ 10190448 w 12192000"/>
                <a:gd name="connsiteY162" fmla="*/ 325024 h 1203823"/>
                <a:gd name="connsiteX163" fmla="*/ 10530738 w 12192000"/>
                <a:gd name="connsiteY163" fmla="*/ 335952 h 1203823"/>
                <a:gd name="connsiteX164" fmla="*/ 10752159 w 12192000"/>
                <a:gd name="connsiteY164" fmla="*/ 305116 h 1203823"/>
                <a:gd name="connsiteX165" fmla="*/ 10824454 w 12192000"/>
                <a:gd name="connsiteY165" fmla="*/ 285926 h 1203823"/>
                <a:gd name="connsiteX166" fmla="*/ 10953154 w 12192000"/>
                <a:gd name="connsiteY166" fmla="*/ 228101 h 1203823"/>
                <a:gd name="connsiteX167" fmla="*/ 11011616 w 12192000"/>
                <a:gd name="connsiteY167" fmla="*/ 214095 h 1203823"/>
                <a:gd name="connsiteX168" fmla="*/ 11116033 w 12192000"/>
                <a:gd name="connsiteY168" fmla="*/ 195420 h 1203823"/>
                <a:gd name="connsiteX169" fmla="*/ 11344305 w 12192000"/>
                <a:gd name="connsiteY169" fmla="*/ 166628 h 1203823"/>
                <a:gd name="connsiteX170" fmla="*/ 11639052 w 12192000"/>
                <a:gd name="connsiteY170" fmla="*/ 108525 h 1203823"/>
                <a:gd name="connsiteX171" fmla="*/ 11757534 w 12192000"/>
                <a:gd name="connsiteY171" fmla="*/ 96529 h 1203823"/>
                <a:gd name="connsiteX172" fmla="*/ 11885801 w 12192000"/>
                <a:gd name="connsiteY172" fmla="*/ 86727 h 1203823"/>
                <a:gd name="connsiteX173" fmla="*/ 11922876 w 12192000"/>
                <a:gd name="connsiteY173" fmla="*/ 81059 h 1203823"/>
                <a:gd name="connsiteX174" fmla="*/ 12115333 w 12192000"/>
                <a:gd name="connsiteY174" fmla="*/ 33586 h 1203823"/>
                <a:gd name="connsiteX175" fmla="*/ 12158082 w 12192000"/>
                <a:gd name="connsiteY175" fmla="*/ 14080 h 1203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2192000" h="1203823">
                  <a:moveTo>
                    <a:pt x="12192000" y="0"/>
                  </a:moveTo>
                  <a:lnTo>
                    <a:pt x="12192000" y="463428"/>
                  </a:lnTo>
                  <a:lnTo>
                    <a:pt x="12190878" y="463511"/>
                  </a:lnTo>
                  <a:cubicBezTo>
                    <a:pt x="12153135" y="467009"/>
                    <a:pt x="12115044" y="473199"/>
                    <a:pt x="12077247" y="476326"/>
                  </a:cubicBezTo>
                  <a:cubicBezTo>
                    <a:pt x="12046309" y="479039"/>
                    <a:pt x="12015361" y="479113"/>
                    <a:pt x="11984519" y="479926"/>
                  </a:cubicBezTo>
                  <a:cubicBezTo>
                    <a:pt x="11973267" y="480209"/>
                    <a:pt x="11961487" y="476791"/>
                    <a:pt x="11951602" y="478957"/>
                  </a:cubicBezTo>
                  <a:cubicBezTo>
                    <a:pt x="11853499" y="501073"/>
                    <a:pt x="11777038" y="475729"/>
                    <a:pt x="11690906" y="471969"/>
                  </a:cubicBezTo>
                  <a:cubicBezTo>
                    <a:pt x="11600360" y="467893"/>
                    <a:pt x="11511402" y="454529"/>
                    <a:pt x="11413967" y="476171"/>
                  </a:cubicBezTo>
                  <a:cubicBezTo>
                    <a:pt x="11355012" y="489303"/>
                    <a:pt x="11299075" y="508236"/>
                    <a:pt x="11240741" y="523168"/>
                  </a:cubicBezTo>
                  <a:cubicBezTo>
                    <a:pt x="11219996" y="528394"/>
                    <a:pt x="11196386" y="531384"/>
                    <a:pt x="11175007" y="532168"/>
                  </a:cubicBezTo>
                  <a:cubicBezTo>
                    <a:pt x="11071821" y="536505"/>
                    <a:pt x="10971305" y="549335"/>
                    <a:pt x="10873728" y="580252"/>
                  </a:cubicBezTo>
                  <a:cubicBezTo>
                    <a:pt x="10856994" y="585472"/>
                    <a:pt x="10839158" y="590659"/>
                    <a:pt x="10821308" y="593206"/>
                  </a:cubicBezTo>
                  <a:cubicBezTo>
                    <a:pt x="10723502" y="607161"/>
                    <a:pt x="10626926" y="616975"/>
                    <a:pt x="10530813" y="612183"/>
                  </a:cubicBezTo>
                  <a:cubicBezTo>
                    <a:pt x="10498529" y="610558"/>
                    <a:pt x="10460887" y="619894"/>
                    <a:pt x="10426051" y="623353"/>
                  </a:cubicBezTo>
                  <a:cubicBezTo>
                    <a:pt x="10393742" y="626643"/>
                    <a:pt x="10360822" y="630773"/>
                    <a:pt x="10329158" y="630947"/>
                  </a:cubicBezTo>
                  <a:cubicBezTo>
                    <a:pt x="10282926" y="631124"/>
                    <a:pt x="10240700" y="636394"/>
                    <a:pt x="10194729" y="648616"/>
                  </a:cubicBezTo>
                  <a:cubicBezTo>
                    <a:pt x="10150849" y="660164"/>
                    <a:pt x="10102289" y="664450"/>
                    <a:pt x="10055908" y="671255"/>
                  </a:cubicBezTo>
                  <a:cubicBezTo>
                    <a:pt x="10004176" y="678825"/>
                    <a:pt x="9952444" y="686394"/>
                    <a:pt x="9900553" y="692854"/>
                  </a:cubicBezTo>
                  <a:cubicBezTo>
                    <a:pt x="9879795" y="695439"/>
                    <a:pt x="9855182" y="691398"/>
                    <a:pt x="9838466" y="696804"/>
                  </a:cubicBezTo>
                  <a:cubicBezTo>
                    <a:pt x="9784565" y="714689"/>
                    <a:pt x="9727519" y="710556"/>
                    <a:pt x="9672959" y="723815"/>
                  </a:cubicBezTo>
                  <a:cubicBezTo>
                    <a:pt x="9646222" y="730463"/>
                    <a:pt x="9614442" y="727256"/>
                    <a:pt x="9585068" y="730692"/>
                  </a:cubicBezTo>
                  <a:cubicBezTo>
                    <a:pt x="9537049" y="736221"/>
                    <a:pt x="9489296" y="743601"/>
                    <a:pt x="9441409" y="750054"/>
                  </a:cubicBezTo>
                  <a:cubicBezTo>
                    <a:pt x="9425676" y="752111"/>
                    <a:pt x="9410220" y="753560"/>
                    <a:pt x="9394461" y="755430"/>
                  </a:cubicBezTo>
                  <a:cubicBezTo>
                    <a:pt x="9380486" y="757048"/>
                    <a:pt x="9365613" y="757471"/>
                    <a:pt x="9352592" y="760649"/>
                  </a:cubicBezTo>
                  <a:cubicBezTo>
                    <a:pt x="9305417" y="772101"/>
                    <a:pt x="9259381" y="786411"/>
                    <a:pt x="9211616" y="796247"/>
                  </a:cubicBezTo>
                  <a:cubicBezTo>
                    <a:pt x="9170222" y="804795"/>
                    <a:pt x="9126525" y="807444"/>
                    <a:pt x="9084669" y="815302"/>
                  </a:cubicBezTo>
                  <a:cubicBezTo>
                    <a:pt x="9010870" y="829041"/>
                    <a:pt x="8937414" y="845187"/>
                    <a:pt x="8863668" y="859297"/>
                  </a:cubicBezTo>
                  <a:cubicBezTo>
                    <a:pt x="8847708" y="862330"/>
                    <a:pt x="8830274" y="860095"/>
                    <a:pt x="8813798" y="862069"/>
                  </a:cubicBezTo>
                  <a:cubicBezTo>
                    <a:pt x="8762264" y="868478"/>
                    <a:pt x="8710835" y="875625"/>
                    <a:pt x="8659353" y="882405"/>
                  </a:cubicBezTo>
                  <a:cubicBezTo>
                    <a:pt x="8630057" y="886395"/>
                    <a:pt x="8600507" y="891178"/>
                    <a:pt x="8571354" y="893639"/>
                  </a:cubicBezTo>
                  <a:cubicBezTo>
                    <a:pt x="8532845" y="896867"/>
                    <a:pt x="8497745" y="898475"/>
                    <a:pt x="8464108" y="918003"/>
                  </a:cubicBezTo>
                  <a:cubicBezTo>
                    <a:pt x="8412329" y="948238"/>
                    <a:pt x="8341124" y="949522"/>
                    <a:pt x="8278326" y="963768"/>
                  </a:cubicBezTo>
                  <a:cubicBezTo>
                    <a:pt x="8262088" y="967407"/>
                    <a:pt x="8245337" y="969986"/>
                    <a:pt x="8229130" y="973809"/>
                  </a:cubicBezTo>
                  <a:cubicBezTo>
                    <a:pt x="8199181" y="980914"/>
                    <a:pt x="8169649" y="988337"/>
                    <a:pt x="8139753" y="995814"/>
                  </a:cubicBezTo>
                  <a:cubicBezTo>
                    <a:pt x="8134480" y="997131"/>
                    <a:pt x="8128440" y="998184"/>
                    <a:pt x="8123573" y="999822"/>
                  </a:cubicBezTo>
                  <a:cubicBezTo>
                    <a:pt x="8078630" y="1014163"/>
                    <a:pt x="8034567" y="1029513"/>
                    <a:pt x="7988700" y="1042478"/>
                  </a:cubicBezTo>
                  <a:cubicBezTo>
                    <a:pt x="7966304" y="1048883"/>
                    <a:pt x="7941012" y="1052870"/>
                    <a:pt x="7917216" y="1054564"/>
                  </a:cubicBezTo>
                  <a:cubicBezTo>
                    <a:pt x="7847638" y="1059583"/>
                    <a:pt x="7779166" y="1067275"/>
                    <a:pt x="7710917" y="1084189"/>
                  </a:cubicBezTo>
                  <a:cubicBezTo>
                    <a:pt x="7683829" y="1090884"/>
                    <a:pt x="7652467" y="1090639"/>
                    <a:pt x="7622961" y="1093150"/>
                  </a:cubicBezTo>
                  <a:cubicBezTo>
                    <a:pt x="7552363" y="1098691"/>
                    <a:pt x="7481712" y="1103860"/>
                    <a:pt x="7410784" y="1109639"/>
                  </a:cubicBezTo>
                  <a:cubicBezTo>
                    <a:pt x="7366507" y="1113312"/>
                    <a:pt x="7322032" y="1118146"/>
                    <a:pt x="7277756" y="1121821"/>
                  </a:cubicBezTo>
                  <a:cubicBezTo>
                    <a:pt x="7226620" y="1125905"/>
                    <a:pt x="7175603" y="1128276"/>
                    <a:pt x="7124542" y="1132917"/>
                  </a:cubicBezTo>
                  <a:cubicBezTo>
                    <a:pt x="7066295" y="1138206"/>
                    <a:pt x="7008030" y="1145954"/>
                    <a:pt x="6949754" y="1151057"/>
                  </a:cubicBezTo>
                  <a:cubicBezTo>
                    <a:pt x="6843219" y="1160027"/>
                    <a:pt x="6736885" y="1167834"/>
                    <a:pt x="6630251" y="1176062"/>
                  </a:cubicBezTo>
                  <a:cubicBezTo>
                    <a:pt x="6526851" y="1184017"/>
                    <a:pt x="6423558" y="1192712"/>
                    <a:pt x="6320635" y="1198900"/>
                  </a:cubicBezTo>
                  <a:cubicBezTo>
                    <a:pt x="6277299" y="1201495"/>
                    <a:pt x="6235234" y="1197678"/>
                    <a:pt x="6192345" y="1198322"/>
                  </a:cubicBezTo>
                  <a:cubicBezTo>
                    <a:pt x="6117133" y="1199611"/>
                    <a:pt x="6041420" y="1202484"/>
                    <a:pt x="5966564" y="1203722"/>
                  </a:cubicBezTo>
                  <a:cubicBezTo>
                    <a:pt x="5933146" y="1204337"/>
                    <a:pt x="5900756" y="1201973"/>
                    <a:pt x="5867229" y="1201846"/>
                  </a:cubicBezTo>
                  <a:cubicBezTo>
                    <a:pt x="5788182" y="1201795"/>
                    <a:pt x="5708356" y="1203932"/>
                    <a:pt x="5630174" y="1202247"/>
                  </a:cubicBezTo>
                  <a:cubicBezTo>
                    <a:pt x="5535910" y="1200212"/>
                    <a:pt x="5442985" y="1194778"/>
                    <a:pt x="5348950" y="1191767"/>
                  </a:cubicBezTo>
                  <a:cubicBezTo>
                    <a:pt x="5313812" y="1190550"/>
                    <a:pt x="5277253" y="1192178"/>
                    <a:pt x="5241230" y="1192407"/>
                  </a:cubicBezTo>
                  <a:cubicBezTo>
                    <a:pt x="5151317" y="1192774"/>
                    <a:pt x="5061658" y="1192348"/>
                    <a:pt x="4971135" y="1193558"/>
                  </a:cubicBezTo>
                  <a:cubicBezTo>
                    <a:pt x="4937687" y="1193987"/>
                    <a:pt x="4903115" y="1199298"/>
                    <a:pt x="4869418" y="1200518"/>
                  </a:cubicBezTo>
                  <a:cubicBezTo>
                    <a:pt x="4830285" y="1201946"/>
                    <a:pt x="4791350" y="1202214"/>
                    <a:pt x="4753276" y="1200849"/>
                  </a:cubicBezTo>
                  <a:cubicBezTo>
                    <a:pt x="4705684" y="1199143"/>
                    <a:pt x="4659174" y="1194828"/>
                    <a:pt x="4611885" y="1192700"/>
                  </a:cubicBezTo>
                  <a:cubicBezTo>
                    <a:pt x="4533821" y="1189297"/>
                    <a:pt x="4455422" y="1186134"/>
                    <a:pt x="4376827" y="1184130"/>
                  </a:cubicBezTo>
                  <a:cubicBezTo>
                    <a:pt x="4347228" y="1183445"/>
                    <a:pt x="4315376" y="1187422"/>
                    <a:pt x="4285473" y="1187157"/>
                  </a:cubicBezTo>
                  <a:cubicBezTo>
                    <a:pt x="4145776" y="1185752"/>
                    <a:pt x="4006048" y="1184161"/>
                    <a:pt x="3866545" y="1181595"/>
                  </a:cubicBezTo>
                  <a:cubicBezTo>
                    <a:pt x="3794232" y="1180206"/>
                    <a:pt x="3723635" y="1175550"/>
                    <a:pt x="3651344" y="1174347"/>
                  </a:cubicBezTo>
                  <a:cubicBezTo>
                    <a:pt x="3607887" y="1173561"/>
                    <a:pt x="3561909" y="1178043"/>
                    <a:pt x="3518455" y="1177257"/>
                  </a:cubicBezTo>
                  <a:cubicBezTo>
                    <a:pt x="3478289" y="1176567"/>
                    <a:pt x="3440401" y="1171399"/>
                    <a:pt x="3400820" y="1169684"/>
                  </a:cubicBezTo>
                  <a:cubicBezTo>
                    <a:pt x="3279826" y="1164098"/>
                    <a:pt x="3157312" y="1160620"/>
                    <a:pt x="3037156" y="1153216"/>
                  </a:cubicBezTo>
                  <a:cubicBezTo>
                    <a:pt x="2978375" y="1149707"/>
                    <a:pt x="2922431" y="1140507"/>
                    <a:pt x="2866262" y="1132282"/>
                  </a:cubicBezTo>
                  <a:cubicBezTo>
                    <a:pt x="2771051" y="1118488"/>
                    <a:pt x="2677109" y="1103379"/>
                    <a:pt x="2582175" y="1088978"/>
                  </a:cubicBezTo>
                  <a:cubicBezTo>
                    <a:pt x="2511092" y="1078351"/>
                    <a:pt x="2447358" y="1063085"/>
                    <a:pt x="2395408" y="1035944"/>
                  </a:cubicBezTo>
                  <a:cubicBezTo>
                    <a:pt x="2371413" y="1023507"/>
                    <a:pt x="2331677" y="1015582"/>
                    <a:pt x="2294753" y="1014617"/>
                  </a:cubicBezTo>
                  <a:cubicBezTo>
                    <a:pt x="2228581" y="1012919"/>
                    <a:pt x="2177385" y="998697"/>
                    <a:pt x="2122946" y="984750"/>
                  </a:cubicBezTo>
                  <a:cubicBezTo>
                    <a:pt x="2054123" y="967003"/>
                    <a:pt x="1981587" y="951294"/>
                    <a:pt x="1905506" y="941379"/>
                  </a:cubicBezTo>
                  <a:cubicBezTo>
                    <a:pt x="1830546" y="931682"/>
                    <a:pt x="1747931" y="932140"/>
                    <a:pt x="1671047" y="924227"/>
                  </a:cubicBezTo>
                  <a:cubicBezTo>
                    <a:pt x="1625938" y="919522"/>
                    <a:pt x="1585615" y="907527"/>
                    <a:pt x="1543858" y="898189"/>
                  </a:cubicBezTo>
                  <a:cubicBezTo>
                    <a:pt x="1502095" y="888854"/>
                    <a:pt x="1460608" y="878912"/>
                    <a:pt x="1419786" y="868499"/>
                  </a:cubicBezTo>
                  <a:cubicBezTo>
                    <a:pt x="1397488" y="862805"/>
                    <a:pt x="1378079" y="854434"/>
                    <a:pt x="1355118" y="849213"/>
                  </a:cubicBezTo>
                  <a:cubicBezTo>
                    <a:pt x="1311850" y="839526"/>
                    <a:pt x="1265355" y="832753"/>
                    <a:pt x="1223715" y="821701"/>
                  </a:cubicBezTo>
                  <a:cubicBezTo>
                    <a:pt x="1183579" y="811000"/>
                    <a:pt x="1138866" y="809071"/>
                    <a:pt x="1094195" y="804871"/>
                  </a:cubicBezTo>
                  <a:cubicBezTo>
                    <a:pt x="1060247" y="801783"/>
                    <a:pt x="1034232" y="787935"/>
                    <a:pt x="1001117" y="783029"/>
                  </a:cubicBezTo>
                  <a:cubicBezTo>
                    <a:pt x="953855" y="775989"/>
                    <a:pt x="916855" y="764275"/>
                    <a:pt x="879550" y="747883"/>
                  </a:cubicBezTo>
                  <a:cubicBezTo>
                    <a:pt x="837589" y="729513"/>
                    <a:pt x="770063" y="725929"/>
                    <a:pt x="711166" y="719038"/>
                  </a:cubicBezTo>
                  <a:cubicBezTo>
                    <a:pt x="661154" y="713145"/>
                    <a:pt x="604345" y="715773"/>
                    <a:pt x="557943" y="707100"/>
                  </a:cubicBezTo>
                  <a:cubicBezTo>
                    <a:pt x="525383" y="700983"/>
                    <a:pt x="499357" y="684492"/>
                    <a:pt x="480350" y="668701"/>
                  </a:cubicBezTo>
                  <a:cubicBezTo>
                    <a:pt x="437720" y="632864"/>
                    <a:pt x="370206" y="616629"/>
                    <a:pt x="296226" y="603582"/>
                  </a:cubicBezTo>
                  <a:cubicBezTo>
                    <a:pt x="220743" y="590183"/>
                    <a:pt x="148482" y="573868"/>
                    <a:pt x="72691" y="560891"/>
                  </a:cubicBezTo>
                  <a:lnTo>
                    <a:pt x="0" y="543485"/>
                  </a:lnTo>
                  <a:lnTo>
                    <a:pt x="0" y="384356"/>
                  </a:lnTo>
                  <a:lnTo>
                    <a:pt x="51786" y="393936"/>
                  </a:lnTo>
                  <a:cubicBezTo>
                    <a:pt x="104771" y="397705"/>
                    <a:pt x="153380" y="409085"/>
                    <a:pt x="205563" y="414858"/>
                  </a:cubicBezTo>
                  <a:cubicBezTo>
                    <a:pt x="254064" y="420400"/>
                    <a:pt x="305004" y="422574"/>
                    <a:pt x="354393" y="426666"/>
                  </a:cubicBezTo>
                  <a:cubicBezTo>
                    <a:pt x="386452" y="429268"/>
                    <a:pt x="420773" y="429846"/>
                    <a:pt x="448284" y="436307"/>
                  </a:cubicBezTo>
                  <a:cubicBezTo>
                    <a:pt x="499906" y="448391"/>
                    <a:pt x="551006" y="446575"/>
                    <a:pt x="611520" y="434165"/>
                  </a:cubicBezTo>
                  <a:cubicBezTo>
                    <a:pt x="654697" y="425360"/>
                    <a:pt x="702396" y="422709"/>
                    <a:pt x="746078" y="422520"/>
                  </a:cubicBezTo>
                  <a:cubicBezTo>
                    <a:pt x="798482" y="422217"/>
                    <a:pt x="848402" y="419816"/>
                    <a:pt x="902726" y="409988"/>
                  </a:cubicBezTo>
                  <a:cubicBezTo>
                    <a:pt x="977293" y="396517"/>
                    <a:pt x="1048430" y="397320"/>
                    <a:pt x="1113856" y="414229"/>
                  </a:cubicBezTo>
                  <a:cubicBezTo>
                    <a:pt x="1184157" y="432144"/>
                    <a:pt x="1258679" y="446436"/>
                    <a:pt x="1333451" y="459937"/>
                  </a:cubicBezTo>
                  <a:cubicBezTo>
                    <a:pt x="1354774" y="463882"/>
                    <a:pt x="1385287" y="463303"/>
                    <a:pt x="1408611" y="458277"/>
                  </a:cubicBezTo>
                  <a:cubicBezTo>
                    <a:pt x="1483494" y="441929"/>
                    <a:pt x="1561497" y="427024"/>
                    <a:pt x="1630193" y="403060"/>
                  </a:cubicBezTo>
                  <a:cubicBezTo>
                    <a:pt x="1735317" y="366347"/>
                    <a:pt x="1840889" y="337880"/>
                    <a:pt x="1956291" y="332366"/>
                  </a:cubicBezTo>
                  <a:cubicBezTo>
                    <a:pt x="1986671" y="330864"/>
                    <a:pt x="2019102" y="336055"/>
                    <a:pt x="2042816" y="344001"/>
                  </a:cubicBezTo>
                  <a:cubicBezTo>
                    <a:pt x="2085264" y="358149"/>
                    <a:pt x="2126351" y="370411"/>
                    <a:pt x="2183422" y="369633"/>
                  </a:cubicBezTo>
                  <a:cubicBezTo>
                    <a:pt x="2235037" y="368878"/>
                    <a:pt x="2279661" y="405941"/>
                    <a:pt x="2269568" y="439858"/>
                  </a:cubicBezTo>
                  <a:cubicBezTo>
                    <a:pt x="2258268" y="478100"/>
                    <a:pt x="2277764" y="504963"/>
                    <a:pt x="2331131" y="524162"/>
                  </a:cubicBezTo>
                  <a:cubicBezTo>
                    <a:pt x="2352982" y="531807"/>
                    <a:pt x="2364863" y="546161"/>
                    <a:pt x="2385114" y="555356"/>
                  </a:cubicBezTo>
                  <a:cubicBezTo>
                    <a:pt x="2401862" y="562975"/>
                    <a:pt x="2421929" y="570874"/>
                    <a:pt x="2444035" y="572629"/>
                  </a:cubicBezTo>
                  <a:cubicBezTo>
                    <a:pt x="2483471" y="575877"/>
                    <a:pt x="2509765" y="584022"/>
                    <a:pt x="2525981" y="603233"/>
                  </a:cubicBezTo>
                  <a:cubicBezTo>
                    <a:pt x="2549284" y="631253"/>
                    <a:pt x="2578522" y="657481"/>
                    <a:pt x="2603912" y="684824"/>
                  </a:cubicBezTo>
                  <a:cubicBezTo>
                    <a:pt x="2618912" y="700623"/>
                    <a:pt x="2643517" y="707119"/>
                    <a:pt x="2678830" y="706989"/>
                  </a:cubicBezTo>
                  <a:cubicBezTo>
                    <a:pt x="2699244" y="707100"/>
                    <a:pt x="2725618" y="705603"/>
                    <a:pt x="2738096" y="711375"/>
                  </a:cubicBezTo>
                  <a:cubicBezTo>
                    <a:pt x="2805963" y="742854"/>
                    <a:pt x="2895982" y="733031"/>
                    <a:pt x="2983808" y="728242"/>
                  </a:cubicBezTo>
                  <a:cubicBezTo>
                    <a:pt x="2993931" y="727743"/>
                    <a:pt x="3004009" y="726870"/>
                    <a:pt x="3013999" y="725445"/>
                  </a:cubicBezTo>
                  <a:cubicBezTo>
                    <a:pt x="3136004" y="707473"/>
                    <a:pt x="3250135" y="713469"/>
                    <a:pt x="3364421" y="720577"/>
                  </a:cubicBezTo>
                  <a:cubicBezTo>
                    <a:pt x="3394566" y="722506"/>
                    <a:pt x="3428052" y="719806"/>
                    <a:pt x="3460524" y="717627"/>
                  </a:cubicBezTo>
                  <a:cubicBezTo>
                    <a:pt x="3545332" y="712136"/>
                    <a:pt x="3633316" y="698261"/>
                    <a:pt x="3710984" y="714181"/>
                  </a:cubicBezTo>
                  <a:cubicBezTo>
                    <a:pt x="3772124" y="726606"/>
                    <a:pt x="3825031" y="745116"/>
                    <a:pt x="3850962" y="778801"/>
                  </a:cubicBezTo>
                  <a:cubicBezTo>
                    <a:pt x="3868397" y="801426"/>
                    <a:pt x="3898483" y="813185"/>
                    <a:pt x="3946288" y="816371"/>
                  </a:cubicBezTo>
                  <a:cubicBezTo>
                    <a:pt x="3987482" y="819178"/>
                    <a:pt x="4025133" y="827780"/>
                    <a:pt x="4065134" y="832458"/>
                  </a:cubicBezTo>
                  <a:cubicBezTo>
                    <a:pt x="4086248" y="834921"/>
                    <a:pt x="4110401" y="838273"/>
                    <a:pt x="4132175" y="835166"/>
                  </a:cubicBezTo>
                  <a:cubicBezTo>
                    <a:pt x="4190360" y="826865"/>
                    <a:pt x="4249455" y="817299"/>
                    <a:pt x="4305860" y="804155"/>
                  </a:cubicBezTo>
                  <a:cubicBezTo>
                    <a:pt x="4334043" y="797489"/>
                    <a:pt x="4360741" y="782918"/>
                    <a:pt x="4382133" y="769480"/>
                  </a:cubicBezTo>
                  <a:cubicBezTo>
                    <a:pt x="4404164" y="755387"/>
                    <a:pt x="4425554" y="747046"/>
                    <a:pt x="4453290" y="752531"/>
                  </a:cubicBezTo>
                  <a:cubicBezTo>
                    <a:pt x="4522269" y="766291"/>
                    <a:pt x="4590591" y="780524"/>
                    <a:pt x="4657973" y="795834"/>
                  </a:cubicBezTo>
                  <a:cubicBezTo>
                    <a:pt x="4669647" y="798512"/>
                    <a:pt x="4675989" y="807237"/>
                    <a:pt x="4682401" y="813875"/>
                  </a:cubicBezTo>
                  <a:cubicBezTo>
                    <a:pt x="4712327" y="844913"/>
                    <a:pt x="4739117" y="876968"/>
                    <a:pt x="4771816" y="907045"/>
                  </a:cubicBezTo>
                  <a:cubicBezTo>
                    <a:pt x="4783119" y="917328"/>
                    <a:pt x="4807948" y="922849"/>
                    <a:pt x="4827522" y="929875"/>
                  </a:cubicBezTo>
                  <a:cubicBezTo>
                    <a:pt x="4833683" y="932206"/>
                    <a:pt x="4845545" y="931080"/>
                    <a:pt x="4849943" y="933850"/>
                  </a:cubicBezTo>
                  <a:cubicBezTo>
                    <a:pt x="4888951" y="959630"/>
                    <a:pt x="4951289" y="954889"/>
                    <a:pt x="5009628" y="957895"/>
                  </a:cubicBezTo>
                  <a:cubicBezTo>
                    <a:pt x="5059525" y="960406"/>
                    <a:pt x="5111930" y="960103"/>
                    <a:pt x="5158713" y="963814"/>
                  </a:cubicBezTo>
                  <a:cubicBezTo>
                    <a:pt x="5231309" y="969696"/>
                    <a:pt x="5298175" y="973750"/>
                    <a:pt x="5376429" y="963150"/>
                  </a:cubicBezTo>
                  <a:cubicBezTo>
                    <a:pt x="5408581" y="958754"/>
                    <a:pt x="5448464" y="970244"/>
                    <a:pt x="5475789" y="980508"/>
                  </a:cubicBezTo>
                  <a:cubicBezTo>
                    <a:pt x="5528520" y="1000362"/>
                    <a:pt x="5584841" y="1001957"/>
                    <a:pt x="5653403" y="987267"/>
                  </a:cubicBezTo>
                  <a:cubicBezTo>
                    <a:pt x="5676010" y="982340"/>
                    <a:pt x="5702561" y="984594"/>
                    <a:pt x="5726343" y="985356"/>
                  </a:cubicBezTo>
                  <a:cubicBezTo>
                    <a:pt x="5748645" y="985951"/>
                    <a:pt x="5770112" y="988363"/>
                    <a:pt x="5790565" y="991299"/>
                  </a:cubicBezTo>
                  <a:cubicBezTo>
                    <a:pt x="5815130" y="994968"/>
                    <a:pt x="5845524" y="996109"/>
                    <a:pt x="5860261" y="1004957"/>
                  </a:cubicBezTo>
                  <a:cubicBezTo>
                    <a:pt x="5906804" y="1032492"/>
                    <a:pt x="5977071" y="1037384"/>
                    <a:pt x="6042103" y="1036225"/>
                  </a:cubicBezTo>
                  <a:cubicBezTo>
                    <a:pt x="6128234" y="1034887"/>
                    <a:pt x="6222271" y="1027703"/>
                    <a:pt x="6302000" y="989138"/>
                  </a:cubicBezTo>
                  <a:cubicBezTo>
                    <a:pt x="6349674" y="965908"/>
                    <a:pt x="6396954" y="955198"/>
                    <a:pt x="6452027" y="968488"/>
                  </a:cubicBezTo>
                  <a:cubicBezTo>
                    <a:pt x="6489403" y="977694"/>
                    <a:pt x="6558004" y="960730"/>
                    <a:pt x="6589207" y="939473"/>
                  </a:cubicBezTo>
                  <a:cubicBezTo>
                    <a:pt x="6600500" y="931820"/>
                    <a:pt x="6612150" y="924116"/>
                    <a:pt x="6631071" y="911221"/>
                  </a:cubicBezTo>
                  <a:cubicBezTo>
                    <a:pt x="6674307" y="951312"/>
                    <a:pt x="6752348" y="944331"/>
                    <a:pt x="6828276" y="942940"/>
                  </a:cubicBezTo>
                  <a:cubicBezTo>
                    <a:pt x="6874782" y="942157"/>
                    <a:pt x="6889175" y="963895"/>
                    <a:pt x="6900805" y="984139"/>
                  </a:cubicBezTo>
                  <a:cubicBezTo>
                    <a:pt x="6921317" y="1020675"/>
                    <a:pt x="6959798" y="1032556"/>
                    <a:pt x="7034669" y="1018664"/>
                  </a:cubicBezTo>
                  <a:cubicBezTo>
                    <a:pt x="7117339" y="1003282"/>
                    <a:pt x="7199639" y="985309"/>
                    <a:pt x="7281069" y="966326"/>
                  </a:cubicBezTo>
                  <a:cubicBezTo>
                    <a:pt x="7332523" y="954265"/>
                    <a:pt x="7378031" y="936255"/>
                    <a:pt x="7412782" y="909205"/>
                  </a:cubicBezTo>
                  <a:cubicBezTo>
                    <a:pt x="7446537" y="882863"/>
                    <a:pt x="7455447" y="884046"/>
                    <a:pt x="7500329" y="894825"/>
                  </a:cubicBezTo>
                  <a:cubicBezTo>
                    <a:pt x="7552746" y="907362"/>
                    <a:pt x="7606737" y="918163"/>
                    <a:pt x="7662326" y="927415"/>
                  </a:cubicBezTo>
                  <a:cubicBezTo>
                    <a:pt x="7679869" y="930387"/>
                    <a:pt x="7704116" y="926739"/>
                    <a:pt x="7725336" y="924843"/>
                  </a:cubicBezTo>
                  <a:cubicBezTo>
                    <a:pt x="7761322" y="921787"/>
                    <a:pt x="7798619" y="920242"/>
                    <a:pt x="7833282" y="913030"/>
                  </a:cubicBezTo>
                  <a:cubicBezTo>
                    <a:pt x="7866518" y="906022"/>
                    <a:pt x="7898636" y="893699"/>
                    <a:pt x="7928607" y="881682"/>
                  </a:cubicBezTo>
                  <a:cubicBezTo>
                    <a:pt x="8012313" y="848024"/>
                    <a:pt x="8088140" y="810204"/>
                    <a:pt x="8146599" y="762967"/>
                  </a:cubicBezTo>
                  <a:cubicBezTo>
                    <a:pt x="8154093" y="756799"/>
                    <a:pt x="8170251" y="752605"/>
                    <a:pt x="8183580" y="749004"/>
                  </a:cubicBezTo>
                  <a:cubicBezTo>
                    <a:pt x="8205314" y="743071"/>
                    <a:pt x="8227790" y="737221"/>
                    <a:pt x="8250226" y="733642"/>
                  </a:cubicBezTo>
                  <a:cubicBezTo>
                    <a:pt x="8359191" y="716208"/>
                    <a:pt x="8441165" y="678077"/>
                    <a:pt x="8505932" y="626541"/>
                  </a:cubicBezTo>
                  <a:cubicBezTo>
                    <a:pt x="8524587" y="611795"/>
                    <a:pt x="8540110" y="608258"/>
                    <a:pt x="8564196" y="618795"/>
                  </a:cubicBezTo>
                  <a:cubicBezTo>
                    <a:pt x="8592164" y="631042"/>
                    <a:pt x="8628034" y="619506"/>
                    <a:pt x="8660707" y="611068"/>
                  </a:cubicBezTo>
                  <a:cubicBezTo>
                    <a:pt x="8694444" y="602478"/>
                    <a:pt x="8728516" y="593650"/>
                    <a:pt x="8762258" y="585060"/>
                  </a:cubicBezTo>
                  <a:cubicBezTo>
                    <a:pt x="8787229" y="578854"/>
                    <a:pt x="8811901" y="573068"/>
                    <a:pt x="8836441" y="566357"/>
                  </a:cubicBezTo>
                  <a:cubicBezTo>
                    <a:pt x="8912858" y="545446"/>
                    <a:pt x="8983245" y="538424"/>
                    <a:pt x="9050731" y="559574"/>
                  </a:cubicBezTo>
                  <a:cubicBezTo>
                    <a:pt x="9102221" y="575829"/>
                    <a:pt x="9164952" y="573867"/>
                    <a:pt x="9229629" y="557463"/>
                  </a:cubicBezTo>
                  <a:cubicBezTo>
                    <a:pt x="9237708" y="555367"/>
                    <a:pt x="9247532" y="550189"/>
                    <a:pt x="9253453" y="550855"/>
                  </a:cubicBezTo>
                  <a:cubicBezTo>
                    <a:pt x="9342570" y="560231"/>
                    <a:pt x="9405312" y="512382"/>
                    <a:pt x="9484216" y="498670"/>
                  </a:cubicBezTo>
                  <a:cubicBezTo>
                    <a:pt x="9519037" y="492570"/>
                    <a:pt x="9552780" y="473782"/>
                    <a:pt x="9582635" y="458383"/>
                  </a:cubicBezTo>
                  <a:cubicBezTo>
                    <a:pt x="9623691" y="437230"/>
                    <a:pt x="9660185" y="417296"/>
                    <a:pt x="9719672" y="415606"/>
                  </a:cubicBezTo>
                  <a:cubicBezTo>
                    <a:pt x="9779191" y="414100"/>
                    <a:pt x="9830942" y="393877"/>
                    <a:pt x="9871786" y="366146"/>
                  </a:cubicBezTo>
                  <a:cubicBezTo>
                    <a:pt x="9903016" y="345075"/>
                    <a:pt x="9939572" y="338348"/>
                    <a:pt x="9984496" y="336659"/>
                  </a:cubicBezTo>
                  <a:cubicBezTo>
                    <a:pt x="10040644" y="334502"/>
                    <a:pt x="10098167" y="326673"/>
                    <a:pt x="10154710" y="322192"/>
                  </a:cubicBezTo>
                  <a:cubicBezTo>
                    <a:pt x="10166955" y="321200"/>
                    <a:pt x="10182671" y="321602"/>
                    <a:pt x="10190448" y="325024"/>
                  </a:cubicBezTo>
                  <a:cubicBezTo>
                    <a:pt x="10285771" y="367692"/>
                    <a:pt x="10409001" y="350677"/>
                    <a:pt x="10530738" y="335952"/>
                  </a:cubicBezTo>
                  <a:cubicBezTo>
                    <a:pt x="10604508" y="327126"/>
                    <a:pt x="10678399" y="316583"/>
                    <a:pt x="10752159" y="305116"/>
                  </a:cubicBezTo>
                  <a:cubicBezTo>
                    <a:pt x="10777122" y="301364"/>
                    <a:pt x="10803112" y="294635"/>
                    <a:pt x="10824454" y="285926"/>
                  </a:cubicBezTo>
                  <a:cubicBezTo>
                    <a:pt x="10868839" y="267698"/>
                    <a:pt x="10909149" y="246464"/>
                    <a:pt x="10953154" y="228101"/>
                  </a:cubicBezTo>
                  <a:cubicBezTo>
                    <a:pt x="10969624" y="221029"/>
                    <a:pt x="10991732" y="217687"/>
                    <a:pt x="11011616" y="214095"/>
                  </a:cubicBezTo>
                  <a:cubicBezTo>
                    <a:pt x="11046745" y="207572"/>
                    <a:pt x="11086643" y="206411"/>
                    <a:pt x="11116033" y="195420"/>
                  </a:cubicBezTo>
                  <a:cubicBezTo>
                    <a:pt x="11192469" y="166955"/>
                    <a:pt x="11266915" y="160298"/>
                    <a:pt x="11344305" y="166628"/>
                  </a:cubicBezTo>
                  <a:cubicBezTo>
                    <a:pt x="11452659" y="175526"/>
                    <a:pt x="11551628" y="159518"/>
                    <a:pt x="11639052" y="108525"/>
                  </a:cubicBezTo>
                  <a:cubicBezTo>
                    <a:pt x="11678387" y="85542"/>
                    <a:pt x="11720245" y="87878"/>
                    <a:pt x="11757534" y="96529"/>
                  </a:cubicBezTo>
                  <a:cubicBezTo>
                    <a:pt x="11800501" y="106639"/>
                    <a:pt x="11840706" y="105055"/>
                    <a:pt x="11885801" y="86727"/>
                  </a:cubicBezTo>
                  <a:cubicBezTo>
                    <a:pt x="11895786" y="82658"/>
                    <a:pt x="11910606" y="81866"/>
                    <a:pt x="11922876" y="81059"/>
                  </a:cubicBezTo>
                  <a:cubicBezTo>
                    <a:pt x="11992785" y="75805"/>
                    <a:pt x="12063502" y="73646"/>
                    <a:pt x="12115333" y="33586"/>
                  </a:cubicBezTo>
                  <a:cubicBezTo>
                    <a:pt x="12125502" y="25714"/>
                    <a:pt x="12143695" y="20476"/>
                    <a:pt x="12158082" y="140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D088221B-C76B-4ADD-99AA-26982E3E7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83182"/>
              <a:ext cx="12192000" cy="1203823"/>
            </a:xfrm>
            <a:custGeom>
              <a:avLst/>
              <a:gdLst>
                <a:gd name="connsiteX0" fmla="*/ 12192000 w 12192000"/>
                <a:gd name="connsiteY0" fmla="*/ 0 h 1203823"/>
                <a:gd name="connsiteX1" fmla="*/ 12192000 w 12192000"/>
                <a:gd name="connsiteY1" fmla="*/ 463428 h 1203823"/>
                <a:gd name="connsiteX2" fmla="*/ 12190878 w 12192000"/>
                <a:gd name="connsiteY2" fmla="*/ 463511 h 1203823"/>
                <a:gd name="connsiteX3" fmla="*/ 12077247 w 12192000"/>
                <a:gd name="connsiteY3" fmla="*/ 476326 h 1203823"/>
                <a:gd name="connsiteX4" fmla="*/ 11984519 w 12192000"/>
                <a:gd name="connsiteY4" fmla="*/ 479926 h 1203823"/>
                <a:gd name="connsiteX5" fmla="*/ 11951602 w 12192000"/>
                <a:gd name="connsiteY5" fmla="*/ 478957 h 1203823"/>
                <a:gd name="connsiteX6" fmla="*/ 11690906 w 12192000"/>
                <a:gd name="connsiteY6" fmla="*/ 471969 h 1203823"/>
                <a:gd name="connsiteX7" fmla="*/ 11413967 w 12192000"/>
                <a:gd name="connsiteY7" fmla="*/ 476171 h 1203823"/>
                <a:gd name="connsiteX8" fmla="*/ 11240741 w 12192000"/>
                <a:gd name="connsiteY8" fmla="*/ 523168 h 1203823"/>
                <a:gd name="connsiteX9" fmla="*/ 11175007 w 12192000"/>
                <a:gd name="connsiteY9" fmla="*/ 532168 h 1203823"/>
                <a:gd name="connsiteX10" fmla="*/ 10873728 w 12192000"/>
                <a:gd name="connsiteY10" fmla="*/ 580252 h 1203823"/>
                <a:gd name="connsiteX11" fmla="*/ 10821308 w 12192000"/>
                <a:gd name="connsiteY11" fmla="*/ 593206 h 1203823"/>
                <a:gd name="connsiteX12" fmla="*/ 10530813 w 12192000"/>
                <a:gd name="connsiteY12" fmla="*/ 612183 h 1203823"/>
                <a:gd name="connsiteX13" fmla="*/ 10426051 w 12192000"/>
                <a:gd name="connsiteY13" fmla="*/ 623353 h 1203823"/>
                <a:gd name="connsiteX14" fmla="*/ 10329158 w 12192000"/>
                <a:gd name="connsiteY14" fmla="*/ 630947 h 1203823"/>
                <a:gd name="connsiteX15" fmla="*/ 10194729 w 12192000"/>
                <a:gd name="connsiteY15" fmla="*/ 648616 h 1203823"/>
                <a:gd name="connsiteX16" fmla="*/ 10055908 w 12192000"/>
                <a:gd name="connsiteY16" fmla="*/ 671255 h 1203823"/>
                <a:gd name="connsiteX17" fmla="*/ 9900553 w 12192000"/>
                <a:gd name="connsiteY17" fmla="*/ 692854 h 1203823"/>
                <a:gd name="connsiteX18" fmla="*/ 9838466 w 12192000"/>
                <a:gd name="connsiteY18" fmla="*/ 696804 h 1203823"/>
                <a:gd name="connsiteX19" fmla="*/ 9672959 w 12192000"/>
                <a:gd name="connsiteY19" fmla="*/ 723815 h 1203823"/>
                <a:gd name="connsiteX20" fmla="*/ 9585068 w 12192000"/>
                <a:gd name="connsiteY20" fmla="*/ 730692 h 1203823"/>
                <a:gd name="connsiteX21" fmla="*/ 9441409 w 12192000"/>
                <a:gd name="connsiteY21" fmla="*/ 750054 h 1203823"/>
                <a:gd name="connsiteX22" fmla="*/ 9394461 w 12192000"/>
                <a:gd name="connsiteY22" fmla="*/ 755430 h 1203823"/>
                <a:gd name="connsiteX23" fmla="*/ 9352592 w 12192000"/>
                <a:gd name="connsiteY23" fmla="*/ 760649 h 1203823"/>
                <a:gd name="connsiteX24" fmla="*/ 9211616 w 12192000"/>
                <a:gd name="connsiteY24" fmla="*/ 796247 h 1203823"/>
                <a:gd name="connsiteX25" fmla="*/ 9084669 w 12192000"/>
                <a:gd name="connsiteY25" fmla="*/ 815302 h 1203823"/>
                <a:gd name="connsiteX26" fmla="*/ 8863668 w 12192000"/>
                <a:gd name="connsiteY26" fmla="*/ 859297 h 1203823"/>
                <a:gd name="connsiteX27" fmla="*/ 8813798 w 12192000"/>
                <a:gd name="connsiteY27" fmla="*/ 862069 h 1203823"/>
                <a:gd name="connsiteX28" fmla="*/ 8659353 w 12192000"/>
                <a:gd name="connsiteY28" fmla="*/ 882405 h 1203823"/>
                <a:gd name="connsiteX29" fmla="*/ 8571354 w 12192000"/>
                <a:gd name="connsiteY29" fmla="*/ 893639 h 1203823"/>
                <a:gd name="connsiteX30" fmla="*/ 8464108 w 12192000"/>
                <a:gd name="connsiteY30" fmla="*/ 918003 h 1203823"/>
                <a:gd name="connsiteX31" fmla="*/ 8278326 w 12192000"/>
                <a:gd name="connsiteY31" fmla="*/ 963768 h 1203823"/>
                <a:gd name="connsiteX32" fmla="*/ 8229130 w 12192000"/>
                <a:gd name="connsiteY32" fmla="*/ 973809 h 1203823"/>
                <a:gd name="connsiteX33" fmla="*/ 8139753 w 12192000"/>
                <a:gd name="connsiteY33" fmla="*/ 995814 h 1203823"/>
                <a:gd name="connsiteX34" fmla="*/ 8123573 w 12192000"/>
                <a:gd name="connsiteY34" fmla="*/ 999822 h 1203823"/>
                <a:gd name="connsiteX35" fmla="*/ 7988700 w 12192000"/>
                <a:gd name="connsiteY35" fmla="*/ 1042478 h 1203823"/>
                <a:gd name="connsiteX36" fmla="*/ 7917216 w 12192000"/>
                <a:gd name="connsiteY36" fmla="*/ 1054564 h 1203823"/>
                <a:gd name="connsiteX37" fmla="*/ 7710917 w 12192000"/>
                <a:gd name="connsiteY37" fmla="*/ 1084189 h 1203823"/>
                <a:gd name="connsiteX38" fmla="*/ 7622961 w 12192000"/>
                <a:gd name="connsiteY38" fmla="*/ 1093150 h 1203823"/>
                <a:gd name="connsiteX39" fmla="*/ 7410784 w 12192000"/>
                <a:gd name="connsiteY39" fmla="*/ 1109639 h 1203823"/>
                <a:gd name="connsiteX40" fmla="*/ 7277756 w 12192000"/>
                <a:gd name="connsiteY40" fmla="*/ 1121821 h 1203823"/>
                <a:gd name="connsiteX41" fmla="*/ 7124542 w 12192000"/>
                <a:gd name="connsiteY41" fmla="*/ 1132917 h 1203823"/>
                <a:gd name="connsiteX42" fmla="*/ 6949754 w 12192000"/>
                <a:gd name="connsiteY42" fmla="*/ 1151057 h 1203823"/>
                <a:gd name="connsiteX43" fmla="*/ 6630251 w 12192000"/>
                <a:gd name="connsiteY43" fmla="*/ 1176062 h 1203823"/>
                <a:gd name="connsiteX44" fmla="*/ 6320635 w 12192000"/>
                <a:gd name="connsiteY44" fmla="*/ 1198900 h 1203823"/>
                <a:gd name="connsiteX45" fmla="*/ 6192345 w 12192000"/>
                <a:gd name="connsiteY45" fmla="*/ 1198322 h 1203823"/>
                <a:gd name="connsiteX46" fmla="*/ 5966564 w 12192000"/>
                <a:gd name="connsiteY46" fmla="*/ 1203722 h 1203823"/>
                <a:gd name="connsiteX47" fmla="*/ 5867229 w 12192000"/>
                <a:gd name="connsiteY47" fmla="*/ 1201846 h 1203823"/>
                <a:gd name="connsiteX48" fmla="*/ 5630174 w 12192000"/>
                <a:gd name="connsiteY48" fmla="*/ 1202247 h 1203823"/>
                <a:gd name="connsiteX49" fmla="*/ 5348950 w 12192000"/>
                <a:gd name="connsiteY49" fmla="*/ 1191767 h 1203823"/>
                <a:gd name="connsiteX50" fmla="*/ 5241230 w 12192000"/>
                <a:gd name="connsiteY50" fmla="*/ 1192407 h 1203823"/>
                <a:gd name="connsiteX51" fmla="*/ 4971135 w 12192000"/>
                <a:gd name="connsiteY51" fmla="*/ 1193558 h 1203823"/>
                <a:gd name="connsiteX52" fmla="*/ 4869418 w 12192000"/>
                <a:gd name="connsiteY52" fmla="*/ 1200518 h 1203823"/>
                <a:gd name="connsiteX53" fmla="*/ 4753276 w 12192000"/>
                <a:gd name="connsiteY53" fmla="*/ 1200849 h 1203823"/>
                <a:gd name="connsiteX54" fmla="*/ 4611885 w 12192000"/>
                <a:gd name="connsiteY54" fmla="*/ 1192700 h 1203823"/>
                <a:gd name="connsiteX55" fmla="*/ 4376827 w 12192000"/>
                <a:gd name="connsiteY55" fmla="*/ 1184130 h 1203823"/>
                <a:gd name="connsiteX56" fmla="*/ 4285473 w 12192000"/>
                <a:gd name="connsiteY56" fmla="*/ 1187157 h 1203823"/>
                <a:gd name="connsiteX57" fmla="*/ 3866545 w 12192000"/>
                <a:gd name="connsiteY57" fmla="*/ 1181595 h 1203823"/>
                <a:gd name="connsiteX58" fmla="*/ 3651344 w 12192000"/>
                <a:gd name="connsiteY58" fmla="*/ 1174347 h 1203823"/>
                <a:gd name="connsiteX59" fmla="*/ 3518455 w 12192000"/>
                <a:gd name="connsiteY59" fmla="*/ 1177257 h 1203823"/>
                <a:gd name="connsiteX60" fmla="*/ 3400820 w 12192000"/>
                <a:gd name="connsiteY60" fmla="*/ 1169684 h 1203823"/>
                <a:gd name="connsiteX61" fmla="*/ 3037156 w 12192000"/>
                <a:gd name="connsiteY61" fmla="*/ 1153216 h 1203823"/>
                <a:gd name="connsiteX62" fmla="*/ 2866262 w 12192000"/>
                <a:gd name="connsiteY62" fmla="*/ 1132282 h 1203823"/>
                <a:gd name="connsiteX63" fmla="*/ 2582175 w 12192000"/>
                <a:gd name="connsiteY63" fmla="*/ 1088978 h 1203823"/>
                <a:gd name="connsiteX64" fmla="*/ 2395408 w 12192000"/>
                <a:gd name="connsiteY64" fmla="*/ 1035944 h 1203823"/>
                <a:gd name="connsiteX65" fmla="*/ 2294753 w 12192000"/>
                <a:gd name="connsiteY65" fmla="*/ 1014617 h 1203823"/>
                <a:gd name="connsiteX66" fmla="*/ 2122946 w 12192000"/>
                <a:gd name="connsiteY66" fmla="*/ 984750 h 1203823"/>
                <a:gd name="connsiteX67" fmla="*/ 1905506 w 12192000"/>
                <a:gd name="connsiteY67" fmla="*/ 941379 h 1203823"/>
                <a:gd name="connsiteX68" fmla="*/ 1671047 w 12192000"/>
                <a:gd name="connsiteY68" fmla="*/ 924227 h 1203823"/>
                <a:gd name="connsiteX69" fmla="*/ 1543858 w 12192000"/>
                <a:gd name="connsiteY69" fmla="*/ 898189 h 1203823"/>
                <a:gd name="connsiteX70" fmla="*/ 1419786 w 12192000"/>
                <a:gd name="connsiteY70" fmla="*/ 868499 h 1203823"/>
                <a:gd name="connsiteX71" fmla="*/ 1355118 w 12192000"/>
                <a:gd name="connsiteY71" fmla="*/ 849213 h 1203823"/>
                <a:gd name="connsiteX72" fmla="*/ 1223715 w 12192000"/>
                <a:gd name="connsiteY72" fmla="*/ 821701 h 1203823"/>
                <a:gd name="connsiteX73" fmla="*/ 1094195 w 12192000"/>
                <a:gd name="connsiteY73" fmla="*/ 804871 h 1203823"/>
                <a:gd name="connsiteX74" fmla="*/ 1001117 w 12192000"/>
                <a:gd name="connsiteY74" fmla="*/ 783029 h 1203823"/>
                <a:gd name="connsiteX75" fmla="*/ 879550 w 12192000"/>
                <a:gd name="connsiteY75" fmla="*/ 747883 h 1203823"/>
                <a:gd name="connsiteX76" fmla="*/ 711166 w 12192000"/>
                <a:gd name="connsiteY76" fmla="*/ 719038 h 1203823"/>
                <a:gd name="connsiteX77" fmla="*/ 557943 w 12192000"/>
                <a:gd name="connsiteY77" fmla="*/ 707100 h 1203823"/>
                <a:gd name="connsiteX78" fmla="*/ 480350 w 12192000"/>
                <a:gd name="connsiteY78" fmla="*/ 668701 h 1203823"/>
                <a:gd name="connsiteX79" fmla="*/ 296226 w 12192000"/>
                <a:gd name="connsiteY79" fmla="*/ 603582 h 1203823"/>
                <a:gd name="connsiteX80" fmla="*/ 72691 w 12192000"/>
                <a:gd name="connsiteY80" fmla="*/ 560891 h 1203823"/>
                <a:gd name="connsiteX81" fmla="*/ 0 w 12192000"/>
                <a:gd name="connsiteY81" fmla="*/ 543485 h 1203823"/>
                <a:gd name="connsiteX82" fmla="*/ 0 w 12192000"/>
                <a:gd name="connsiteY82" fmla="*/ 384356 h 1203823"/>
                <a:gd name="connsiteX83" fmla="*/ 51786 w 12192000"/>
                <a:gd name="connsiteY83" fmla="*/ 393936 h 1203823"/>
                <a:gd name="connsiteX84" fmla="*/ 205563 w 12192000"/>
                <a:gd name="connsiteY84" fmla="*/ 414858 h 1203823"/>
                <a:gd name="connsiteX85" fmla="*/ 354393 w 12192000"/>
                <a:gd name="connsiteY85" fmla="*/ 426666 h 1203823"/>
                <a:gd name="connsiteX86" fmla="*/ 448284 w 12192000"/>
                <a:gd name="connsiteY86" fmla="*/ 436307 h 1203823"/>
                <a:gd name="connsiteX87" fmla="*/ 611520 w 12192000"/>
                <a:gd name="connsiteY87" fmla="*/ 434165 h 1203823"/>
                <a:gd name="connsiteX88" fmla="*/ 746078 w 12192000"/>
                <a:gd name="connsiteY88" fmla="*/ 422520 h 1203823"/>
                <a:gd name="connsiteX89" fmla="*/ 902726 w 12192000"/>
                <a:gd name="connsiteY89" fmla="*/ 409988 h 1203823"/>
                <a:gd name="connsiteX90" fmla="*/ 1113856 w 12192000"/>
                <a:gd name="connsiteY90" fmla="*/ 414229 h 1203823"/>
                <a:gd name="connsiteX91" fmla="*/ 1333451 w 12192000"/>
                <a:gd name="connsiteY91" fmla="*/ 459937 h 1203823"/>
                <a:gd name="connsiteX92" fmla="*/ 1408611 w 12192000"/>
                <a:gd name="connsiteY92" fmla="*/ 458277 h 1203823"/>
                <a:gd name="connsiteX93" fmla="*/ 1630193 w 12192000"/>
                <a:gd name="connsiteY93" fmla="*/ 403060 h 1203823"/>
                <a:gd name="connsiteX94" fmla="*/ 1956291 w 12192000"/>
                <a:gd name="connsiteY94" fmla="*/ 332366 h 1203823"/>
                <a:gd name="connsiteX95" fmla="*/ 2042816 w 12192000"/>
                <a:gd name="connsiteY95" fmla="*/ 344001 h 1203823"/>
                <a:gd name="connsiteX96" fmla="*/ 2183422 w 12192000"/>
                <a:gd name="connsiteY96" fmla="*/ 369633 h 1203823"/>
                <a:gd name="connsiteX97" fmla="*/ 2269568 w 12192000"/>
                <a:gd name="connsiteY97" fmla="*/ 439858 h 1203823"/>
                <a:gd name="connsiteX98" fmla="*/ 2331131 w 12192000"/>
                <a:gd name="connsiteY98" fmla="*/ 524162 h 1203823"/>
                <a:gd name="connsiteX99" fmla="*/ 2385114 w 12192000"/>
                <a:gd name="connsiteY99" fmla="*/ 555356 h 1203823"/>
                <a:gd name="connsiteX100" fmla="*/ 2444035 w 12192000"/>
                <a:gd name="connsiteY100" fmla="*/ 572629 h 1203823"/>
                <a:gd name="connsiteX101" fmla="*/ 2525981 w 12192000"/>
                <a:gd name="connsiteY101" fmla="*/ 603233 h 1203823"/>
                <a:gd name="connsiteX102" fmla="*/ 2603912 w 12192000"/>
                <a:gd name="connsiteY102" fmla="*/ 684824 h 1203823"/>
                <a:gd name="connsiteX103" fmla="*/ 2678830 w 12192000"/>
                <a:gd name="connsiteY103" fmla="*/ 706989 h 1203823"/>
                <a:gd name="connsiteX104" fmla="*/ 2738096 w 12192000"/>
                <a:gd name="connsiteY104" fmla="*/ 711375 h 1203823"/>
                <a:gd name="connsiteX105" fmla="*/ 2983808 w 12192000"/>
                <a:gd name="connsiteY105" fmla="*/ 728242 h 1203823"/>
                <a:gd name="connsiteX106" fmla="*/ 3013999 w 12192000"/>
                <a:gd name="connsiteY106" fmla="*/ 725445 h 1203823"/>
                <a:gd name="connsiteX107" fmla="*/ 3364421 w 12192000"/>
                <a:gd name="connsiteY107" fmla="*/ 720577 h 1203823"/>
                <a:gd name="connsiteX108" fmla="*/ 3460524 w 12192000"/>
                <a:gd name="connsiteY108" fmla="*/ 717627 h 1203823"/>
                <a:gd name="connsiteX109" fmla="*/ 3710984 w 12192000"/>
                <a:gd name="connsiteY109" fmla="*/ 714181 h 1203823"/>
                <a:gd name="connsiteX110" fmla="*/ 3850962 w 12192000"/>
                <a:gd name="connsiteY110" fmla="*/ 778801 h 1203823"/>
                <a:gd name="connsiteX111" fmla="*/ 3946288 w 12192000"/>
                <a:gd name="connsiteY111" fmla="*/ 816371 h 1203823"/>
                <a:gd name="connsiteX112" fmla="*/ 4065134 w 12192000"/>
                <a:gd name="connsiteY112" fmla="*/ 832458 h 1203823"/>
                <a:gd name="connsiteX113" fmla="*/ 4132175 w 12192000"/>
                <a:gd name="connsiteY113" fmla="*/ 835166 h 1203823"/>
                <a:gd name="connsiteX114" fmla="*/ 4305860 w 12192000"/>
                <a:gd name="connsiteY114" fmla="*/ 804155 h 1203823"/>
                <a:gd name="connsiteX115" fmla="*/ 4382133 w 12192000"/>
                <a:gd name="connsiteY115" fmla="*/ 769480 h 1203823"/>
                <a:gd name="connsiteX116" fmla="*/ 4453290 w 12192000"/>
                <a:gd name="connsiteY116" fmla="*/ 752531 h 1203823"/>
                <a:gd name="connsiteX117" fmla="*/ 4657973 w 12192000"/>
                <a:gd name="connsiteY117" fmla="*/ 795834 h 1203823"/>
                <a:gd name="connsiteX118" fmla="*/ 4682401 w 12192000"/>
                <a:gd name="connsiteY118" fmla="*/ 813875 h 1203823"/>
                <a:gd name="connsiteX119" fmla="*/ 4771816 w 12192000"/>
                <a:gd name="connsiteY119" fmla="*/ 907045 h 1203823"/>
                <a:gd name="connsiteX120" fmla="*/ 4827522 w 12192000"/>
                <a:gd name="connsiteY120" fmla="*/ 929875 h 1203823"/>
                <a:gd name="connsiteX121" fmla="*/ 4849943 w 12192000"/>
                <a:gd name="connsiteY121" fmla="*/ 933850 h 1203823"/>
                <a:gd name="connsiteX122" fmla="*/ 5009628 w 12192000"/>
                <a:gd name="connsiteY122" fmla="*/ 957895 h 1203823"/>
                <a:gd name="connsiteX123" fmla="*/ 5158713 w 12192000"/>
                <a:gd name="connsiteY123" fmla="*/ 963814 h 1203823"/>
                <a:gd name="connsiteX124" fmla="*/ 5376429 w 12192000"/>
                <a:gd name="connsiteY124" fmla="*/ 963150 h 1203823"/>
                <a:gd name="connsiteX125" fmla="*/ 5475789 w 12192000"/>
                <a:gd name="connsiteY125" fmla="*/ 980508 h 1203823"/>
                <a:gd name="connsiteX126" fmla="*/ 5653403 w 12192000"/>
                <a:gd name="connsiteY126" fmla="*/ 987267 h 1203823"/>
                <a:gd name="connsiteX127" fmla="*/ 5726343 w 12192000"/>
                <a:gd name="connsiteY127" fmla="*/ 985356 h 1203823"/>
                <a:gd name="connsiteX128" fmla="*/ 5790565 w 12192000"/>
                <a:gd name="connsiteY128" fmla="*/ 991299 h 1203823"/>
                <a:gd name="connsiteX129" fmla="*/ 5860261 w 12192000"/>
                <a:gd name="connsiteY129" fmla="*/ 1004957 h 1203823"/>
                <a:gd name="connsiteX130" fmla="*/ 6042103 w 12192000"/>
                <a:gd name="connsiteY130" fmla="*/ 1036225 h 1203823"/>
                <a:gd name="connsiteX131" fmla="*/ 6302000 w 12192000"/>
                <a:gd name="connsiteY131" fmla="*/ 989138 h 1203823"/>
                <a:gd name="connsiteX132" fmla="*/ 6452027 w 12192000"/>
                <a:gd name="connsiteY132" fmla="*/ 968488 h 1203823"/>
                <a:gd name="connsiteX133" fmla="*/ 6589207 w 12192000"/>
                <a:gd name="connsiteY133" fmla="*/ 939473 h 1203823"/>
                <a:gd name="connsiteX134" fmla="*/ 6631071 w 12192000"/>
                <a:gd name="connsiteY134" fmla="*/ 911221 h 1203823"/>
                <a:gd name="connsiteX135" fmla="*/ 6828276 w 12192000"/>
                <a:gd name="connsiteY135" fmla="*/ 942940 h 1203823"/>
                <a:gd name="connsiteX136" fmla="*/ 6900805 w 12192000"/>
                <a:gd name="connsiteY136" fmla="*/ 984139 h 1203823"/>
                <a:gd name="connsiteX137" fmla="*/ 7034669 w 12192000"/>
                <a:gd name="connsiteY137" fmla="*/ 1018664 h 1203823"/>
                <a:gd name="connsiteX138" fmla="*/ 7281069 w 12192000"/>
                <a:gd name="connsiteY138" fmla="*/ 966326 h 1203823"/>
                <a:gd name="connsiteX139" fmla="*/ 7412782 w 12192000"/>
                <a:gd name="connsiteY139" fmla="*/ 909205 h 1203823"/>
                <a:gd name="connsiteX140" fmla="*/ 7500329 w 12192000"/>
                <a:gd name="connsiteY140" fmla="*/ 894825 h 1203823"/>
                <a:gd name="connsiteX141" fmla="*/ 7662326 w 12192000"/>
                <a:gd name="connsiteY141" fmla="*/ 927415 h 1203823"/>
                <a:gd name="connsiteX142" fmla="*/ 7725336 w 12192000"/>
                <a:gd name="connsiteY142" fmla="*/ 924843 h 1203823"/>
                <a:gd name="connsiteX143" fmla="*/ 7833282 w 12192000"/>
                <a:gd name="connsiteY143" fmla="*/ 913030 h 1203823"/>
                <a:gd name="connsiteX144" fmla="*/ 7928607 w 12192000"/>
                <a:gd name="connsiteY144" fmla="*/ 881682 h 1203823"/>
                <a:gd name="connsiteX145" fmla="*/ 8146599 w 12192000"/>
                <a:gd name="connsiteY145" fmla="*/ 762967 h 1203823"/>
                <a:gd name="connsiteX146" fmla="*/ 8183580 w 12192000"/>
                <a:gd name="connsiteY146" fmla="*/ 749004 h 1203823"/>
                <a:gd name="connsiteX147" fmla="*/ 8250226 w 12192000"/>
                <a:gd name="connsiteY147" fmla="*/ 733642 h 1203823"/>
                <a:gd name="connsiteX148" fmla="*/ 8505932 w 12192000"/>
                <a:gd name="connsiteY148" fmla="*/ 626541 h 1203823"/>
                <a:gd name="connsiteX149" fmla="*/ 8564196 w 12192000"/>
                <a:gd name="connsiteY149" fmla="*/ 618795 h 1203823"/>
                <a:gd name="connsiteX150" fmla="*/ 8660707 w 12192000"/>
                <a:gd name="connsiteY150" fmla="*/ 611068 h 1203823"/>
                <a:gd name="connsiteX151" fmla="*/ 8762258 w 12192000"/>
                <a:gd name="connsiteY151" fmla="*/ 585060 h 1203823"/>
                <a:gd name="connsiteX152" fmla="*/ 8836441 w 12192000"/>
                <a:gd name="connsiteY152" fmla="*/ 566357 h 1203823"/>
                <a:gd name="connsiteX153" fmla="*/ 9050731 w 12192000"/>
                <a:gd name="connsiteY153" fmla="*/ 559574 h 1203823"/>
                <a:gd name="connsiteX154" fmla="*/ 9229629 w 12192000"/>
                <a:gd name="connsiteY154" fmla="*/ 557463 h 1203823"/>
                <a:gd name="connsiteX155" fmla="*/ 9253453 w 12192000"/>
                <a:gd name="connsiteY155" fmla="*/ 550855 h 1203823"/>
                <a:gd name="connsiteX156" fmla="*/ 9484216 w 12192000"/>
                <a:gd name="connsiteY156" fmla="*/ 498670 h 1203823"/>
                <a:gd name="connsiteX157" fmla="*/ 9582635 w 12192000"/>
                <a:gd name="connsiteY157" fmla="*/ 458383 h 1203823"/>
                <a:gd name="connsiteX158" fmla="*/ 9719672 w 12192000"/>
                <a:gd name="connsiteY158" fmla="*/ 415606 h 1203823"/>
                <a:gd name="connsiteX159" fmla="*/ 9871786 w 12192000"/>
                <a:gd name="connsiteY159" fmla="*/ 366146 h 1203823"/>
                <a:gd name="connsiteX160" fmla="*/ 9984496 w 12192000"/>
                <a:gd name="connsiteY160" fmla="*/ 336659 h 1203823"/>
                <a:gd name="connsiteX161" fmla="*/ 10154710 w 12192000"/>
                <a:gd name="connsiteY161" fmla="*/ 322192 h 1203823"/>
                <a:gd name="connsiteX162" fmla="*/ 10190448 w 12192000"/>
                <a:gd name="connsiteY162" fmla="*/ 325024 h 1203823"/>
                <a:gd name="connsiteX163" fmla="*/ 10530738 w 12192000"/>
                <a:gd name="connsiteY163" fmla="*/ 335952 h 1203823"/>
                <a:gd name="connsiteX164" fmla="*/ 10752159 w 12192000"/>
                <a:gd name="connsiteY164" fmla="*/ 305116 h 1203823"/>
                <a:gd name="connsiteX165" fmla="*/ 10824454 w 12192000"/>
                <a:gd name="connsiteY165" fmla="*/ 285926 h 1203823"/>
                <a:gd name="connsiteX166" fmla="*/ 10953154 w 12192000"/>
                <a:gd name="connsiteY166" fmla="*/ 228101 h 1203823"/>
                <a:gd name="connsiteX167" fmla="*/ 11011616 w 12192000"/>
                <a:gd name="connsiteY167" fmla="*/ 214095 h 1203823"/>
                <a:gd name="connsiteX168" fmla="*/ 11116033 w 12192000"/>
                <a:gd name="connsiteY168" fmla="*/ 195420 h 1203823"/>
                <a:gd name="connsiteX169" fmla="*/ 11344305 w 12192000"/>
                <a:gd name="connsiteY169" fmla="*/ 166628 h 1203823"/>
                <a:gd name="connsiteX170" fmla="*/ 11639052 w 12192000"/>
                <a:gd name="connsiteY170" fmla="*/ 108525 h 1203823"/>
                <a:gd name="connsiteX171" fmla="*/ 11757534 w 12192000"/>
                <a:gd name="connsiteY171" fmla="*/ 96529 h 1203823"/>
                <a:gd name="connsiteX172" fmla="*/ 11885801 w 12192000"/>
                <a:gd name="connsiteY172" fmla="*/ 86727 h 1203823"/>
                <a:gd name="connsiteX173" fmla="*/ 11922876 w 12192000"/>
                <a:gd name="connsiteY173" fmla="*/ 81059 h 1203823"/>
                <a:gd name="connsiteX174" fmla="*/ 12115333 w 12192000"/>
                <a:gd name="connsiteY174" fmla="*/ 33586 h 1203823"/>
                <a:gd name="connsiteX175" fmla="*/ 12158082 w 12192000"/>
                <a:gd name="connsiteY175" fmla="*/ 14080 h 1203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2192000" h="1203823">
                  <a:moveTo>
                    <a:pt x="12192000" y="0"/>
                  </a:moveTo>
                  <a:lnTo>
                    <a:pt x="12192000" y="463428"/>
                  </a:lnTo>
                  <a:lnTo>
                    <a:pt x="12190878" y="463511"/>
                  </a:lnTo>
                  <a:cubicBezTo>
                    <a:pt x="12153135" y="467009"/>
                    <a:pt x="12115044" y="473199"/>
                    <a:pt x="12077247" y="476326"/>
                  </a:cubicBezTo>
                  <a:cubicBezTo>
                    <a:pt x="12046309" y="479039"/>
                    <a:pt x="12015361" y="479113"/>
                    <a:pt x="11984519" y="479926"/>
                  </a:cubicBezTo>
                  <a:cubicBezTo>
                    <a:pt x="11973267" y="480209"/>
                    <a:pt x="11961487" y="476791"/>
                    <a:pt x="11951602" y="478957"/>
                  </a:cubicBezTo>
                  <a:cubicBezTo>
                    <a:pt x="11853499" y="501073"/>
                    <a:pt x="11777038" y="475729"/>
                    <a:pt x="11690906" y="471969"/>
                  </a:cubicBezTo>
                  <a:cubicBezTo>
                    <a:pt x="11600360" y="467893"/>
                    <a:pt x="11511402" y="454529"/>
                    <a:pt x="11413967" y="476171"/>
                  </a:cubicBezTo>
                  <a:cubicBezTo>
                    <a:pt x="11355012" y="489303"/>
                    <a:pt x="11299075" y="508236"/>
                    <a:pt x="11240741" y="523168"/>
                  </a:cubicBezTo>
                  <a:cubicBezTo>
                    <a:pt x="11219996" y="528394"/>
                    <a:pt x="11196386" y="531384"/>
                    <a:pt x="11175007" y="532168"/>
                  </a:cubicBezTo>
                  <a:cubicBezTo>
                    <a:pt x="11071821" y="536505"/>
                    <a:pt x="10971305" y="549335"/>
                    <a:pt x="10873728" y="580252"/>
                  </a:cubicBezTo>
                  <a:cubicBezTo>
                    <a:pt x="10856994" y="585472"/>
                    <a:pt x="10839158" y="590659"/>
                    <a:pt x="10821308" y="593206"/>
                  </a:cubicBezTo>
                  <a:cubicBezTo>
                    <a:pt x="10723502" y="607161"/>
                    <a:pt x="10626926" y="616975"/>
                    <a:pt x="10530813" y="612183"/>
                  </a:cubicBezTo>
                  <a:cubicBezTo>
                    <a:pt x="10498529" y="610558"/>
                    <a:pt x="10460887" y="619894"/>
                    <a:pt x="10426051" y="623353"/>
                  </a:cubicBezTo>
                  <a:cubicBezTo>
                    <a:pt x="10393742" y="626643"/>
                    <a:pt x="10360822" y="630773"/>
                    <a:pt x="10329158" y="630947"/>
                  </a:cubicBezTo>
                  <a:cubicBezTo>
                    <a:pt x="10282926" y="631124"/>
                    <a:pt x="10240700" y="636394"/>
                    <a:pt x="10194729" y="648616"/>
                  </a:cubicBezTo>
                  <a:cubicBezTo>
                    <a:pt x="10150849" y="660164"/>
                    <a:pt x="10102289" y="664450"/>
                    <a:pt x="10055908" y="671255"/>
                  </a:cubicBezTo>
                  <a:cubicBezTo>
                    <a:pt x="10004176" y="678825"/>
                    <a:pt x="9952444" y="686394"/>
                    <a:pt x="9900553" y="692854"/>
                  </a:cubicBezTo>
                  <a:cubicBezTo>
                    <a:pt x="9879795" y="695439"/>
                    <a:pt x="9855182" y="691398"/>
                    <a:pt x="9838466" y="696804"/>
                  </a:cubicBezTo>
                  <a:cubicBezTo>
                    <a:pt x="9784565" y="714689"/>
                    <a:pt x="9727519" y="710556"/>
                    <a:pt x="9672959" y="723815"/>
                  </a:cubicBezTo>
                  <a:cubicBezTo>
                    <a:pt x="9646222" y="730463"/>
                    <a:pt x="9614442" y="727256"/>
                    <a:pt x="9585068" y="730692"/>
                  </a:cubicBezTo>
                  <a:cubicBezTo>
                    <a:pt x="9537049" y="736221"/>
                    <a:pt x="9489296" y="743601"/>
                    <a:pt x="9441409" y="750054"/>
                  </a:cubicBezTo>
                  <a:cubicBezTo>
                    <a:pt x="9425676" y="752111"/>
                    <a:pt x="9410220" y="753560"/>
                    <a:pt x="9394461" y="755430"/>
                  </a:cubicBezTo>
                  <a:cubicBezTo>
                    <a:pt x="9380486" y="757048"/>
                    <a:pt x="9365613" y="757471"/>
                    <a:pt x="9352592" y="760649"/>
                  </a:cubicBezTo>
                  <a:cubicBezTo>
                    <a:pt x="9305417" y="772101"/>
                    <a:pt x="9259381" y="786411"/>
                    <a:pt x="9211616" y="796247"/>
                  </a:cubicBezTo>
                  <a:cubicBezTo>
                    <a:pt x="9170222" y="804795"/>
                    <a:pt x="9126525" y="807444"/>
                    <a:pt x="9084669" y="815302"/>
                  </a:cubicBezTo>
                  <a:cubicBezTo>
                    <a:pt x="9010870" y="829041"/>
                    <a:pt x="8937414" y="845187"/>
                    <a:pt x="8863668" y="859297"/>
                  </a:cubicBezTo>
                  <a:cubicBezTo>
                    <a:pt x="8847708" y="862330"/>
                    <a:pt x="8830274" y="860095"/>
                    <a:pt x="8813798" y="862069"/>
                  </a:cubicBezTo>
                  <a:cubicBezTo>
                    <a:pt x="8762264" y="868478"/>
                    <a:pt x="8710835" y="875625"/>
                    <a:pt x="8659353" y="882405"/>
                  </a:cubicBezTo>
                  <a:cubicBezTo>
                    <a:pt x="8630057" y="886395"/>
                    <a:pt x="8600507" y="891178"/>
                    <a:pt x="8571354" y="893639"/>
                  </a:cubicBezTo>
                  <a:cubicBezTo>
                    <a:pt x="8532845" y="896867"/>
                    <a:pt x="8497745" y="898475"/>
                    <a:pt x="8464108" y="918003"/>
                  </a:cubicBezTo>
                  <a:cubicBezTo>
                    <a:pt x="8412329" y="948238"/>
                    <a:pt x="8341124" y="949522"/>
                    <a:pt x="8278326" y="963768"/>
                  </a:cubicBezTo>
                  <a:cubicBezTo>
                    <a:pt x="8262088" y="967407"/>
                    <a:pt x="8245337" y="969986"/>
                    <a:pt x="8229130" y="973809"/>
                  </a:cubicBezTo>
                  <a:cubicBezTo>
                    <a:pt x="8199181" y="980914"/>
                    <a:pt x="8169649" y="988337"/>
                    <a:pt x="8139753" y="995814"/>
                  </a:cubicBezTo>
                  <a:cubicBezTo>
                    <a:pt x="8134480" y="997131"/>
                    <a:pt x="8128440" y="998184"/>
                    <a:pt x="8123573" y="999822"/>
                  </a:cubicBezTo>
                  <a:cubicBezTo>
                    <a:pt x="8078630" y="1014163"/>
                    <a:pt x="8034567" y="1029513"/>
                    <a:pt x="7988700" y="1042478"/>
                  </a:cubicBezTo>
                  <a:cubicBezTo>
                    <a:pt x="7966304" y="1048883"/>
                    <a:pt x="7941012" y="1052870"/>
                    <a:pt x="7917216" y="1054564"/>
                  </a:cubicBezTo>
                  <a:cubicBezTo>
                    <a:pt x="7847638" y="1059583"/>
                    <a:pt x="7779166" y="1067275"/>
                    <a:pt x="7710917" y="1084189"/>
                  </a:cubicBezTo>
                  <a:cubicBezTo>
                    <a:pt x="7683829" y="1090884"/>
                    <a:pt x="7652467" y="1090639"/>
                    <a:pt x="7622961" y="1093150"/>
                  </a:cubicBezTo>
                  <a:cubicBezTo>
                    <a:pt x="7552363" y="1098691"/>
                    <a:pt x="7481712" y="1103860"/>
                    <a:pt x="7410784" y="1109639"/>
                  </a:cubicBezTo>
                  <a:cubicBezTo>
                    <a:pt x="7366507" y="1113312"/>
                    <a:pt x="7322032" y="1118146"/>
                    <a:pt x="7277756" y="1121821"/>
                  </a:cubicBezTo>
                  <a:cubicBezTo>
                    <a:pt x="7226620" y="1125905"/>
                    <a:pt x="7175603" y="1128276"/>
                    <a:pt x="7124542" y="1132917"/>
                  </a:cubicBezTo>
                  <a:cubicBezTo>
                    <a:pt x="7066295" y="1138206"/>
                    <a:pt x="7008030" y="1145954"/>
                    <a:pt x="6949754" y="1151057"/>
                  </a:cubicBezTo>
                  <a:cubicBezTo>
                    <a:pt x="6843219" y="1160027"/>
                    <a:pt x="6736885" y="1167834"/>
                    <a:pt x="6630251" y="1176062"/>
                  </a:cubicBezTo>
                  <a:cubicBezTo>
                    <a:pt x="6526851" y="1184017"/>
                    <a:pt x="6423558" y="1192712"/>
                    <a:pt x="6320635" y="1198900"/>
                  </a:cubicBezTo>
                  <a:cubicBezTo>
                    <a:pt x="6277299" y="1201495"/>
                    <a:pt x="6235234" y="1197678"/>
                    <a:pt x="6192345" y="1198322"/>
                  </a:cubicBezTo>
                  <a:cubicBezTo>
                    <a:pt x="6117133" y="1199611"/>
                    <a:pt x="6041420" y="1202484"/>
                    <a:pt x="5966564" y="1203722"/>
                  </a:cubicBezTo>
                  <a:cubicBezTo>
                    <a:pt x="5933146" y="1204337"/>
                    <a:pt x="5900756" y="1201973"/>
                    <a:pt x="5867229" y="1201846"/>
                  </a:cubicBezTo>
                  <a:cubicBezTo>
                    <a:pt x="5788182" y="1201795"/>
                    <a:pt x="5708356" y="1203932"/>
                    <a:pt x="5630174" y="1202247"/>
                  </a:cubicBezTo>
                  <a:cubicBezTo>
                    <a:pt x="5535910" y="1200212"/>
                    <a:pt x="5442985" y="1194778"/>
                    <a:pt x="5348950" y="1191767"/>
                  </a:cubicBezTo>
                  <a:cubicBezTo>
                    <a:pt x="5313812" y="1190550"/>
                    <a:pt x="5277253" y="1192178"/>
                    <a:pt x="5241230" y="1192407"/>
                  </a:cubicBezTo>
                  <a:cubicBezTo>
                    <a:pt x="5151317" y="1192774"/>
                    <a:pt x="5061658" y="1192348"/>
                    <a:pt x="4971135" y="1193558"/>
                  </a:cubicBezTo>
                  <a:cubicBezTo>
                    <a:pt x="4937687" y="1193987"/>
                    <a:pt x="4903115" y="1199298"/>
                    <a:pt x="4869418" y="1200518"/>
                  </a:cubicBezTo>
                  <a:cubicBezTo>
                    <a:pt x="4830285" y="1201946"/>
                    <a:pt x="4791350" y="1202214"/>
                    <a:pt x="4753276" y="1200849"/>
                  </a:cubicBezTo>
                  <a:cubicBezTo>
                    <a:pt x="4705684" y="1199143"/>
                    <a:pt x="4659174" y="1194828"/>
                    <a:pt x="4611885" y="1192700"/>
                  </a:cubicBezTo>
                  <a:cubicBezTo>
                    <a:pt x="4533821" y="1189297"/>
                    <a:pt x="4455422" y="1186134"/>
                    <a:pt x="4376827" y="1184130"/>
                  </a:cubicBezTo>
                  <a:cubicBezTo>
                    <a:pt x="4347228" y="1183445"/>
                    <a:pt x="4315376" y="1187422"/>
                    <a:pt x="4285473" y="1187157"/>
                  </a:cubicBezTo>
                  <a:cubicBezTo>
                    <a:pt x="4145776" y="1185752"/>
                    <a:pt x="4006048" y="1184161"/>
                    <a:pt x="3866545" y="1181595"/>
                  </a:cubicBezTo>
                  <a:cubicBezTo>
                    <a:pt x="3794232" y="1180206"/>
                    <a:pt x="3723635" y="1175550"/>
                    <a:pt x="3651344" y="1174347"/>
                  </a:cubicBezTo>
                  <a:cubicBezTo>
                    <a:pt x="3607887" y="1173561"/>
                    <a:pt x="3561909" y="1178043"/>
                    <a:pt x="3518455" y="1177257"/>
                  </a:cubicBezTo>
                  <a:cubicBezTo>
                    <a:pt x="3478289" y="1176567"/>
                    <a:pt x="3440401" y="1171399"/>
                    <a:pt x="3400820" y="1169684"/>
                  </a:cubicBezTo>
                  <a:cubicBezTo>
                    <a:pt x="3279826" y="1164098"/>
                    <a:pt x="3157312" y="1160620"/>
                    <a:pt x="3037156" y="1153216"/>
                  </a:cubicBezTo>
                  <a:cubicBezTo>
                    <a:pt x="2978375" y="1149707"/>
                    <a:pt x="2922431" y="1140507"/>
                    <a:pt x="2866262" y="1132282"/>
                  </a:cubicBezTo>
                  <a:cubicBezTo>
                    <a:pt x="2771051" y="1118488"/>
                    <a:pt x="2677109" y="1103379"/>
                    <a:pt x="2582175" y="1088978"/>
                  </a:cubicBezTo>
                  <a:cubicBezTo>
                    <a:pt x="2511092" y="1078351"/>
                    <a:pt x="2447358" y="1063085"/>
                    <a:pt x="2395408" y="1035944"/>
                  </a:cubicBezTo>
                  <a:cubicBezTo>
                    <a:pt x="2371413" y="1023507"/>
                    <a:pt x="2331677" y="1015582"/>
                    <a:pt x="2294753" y="1014617"/>
                  </a:cubicBezTo>
                  <a:cubicBezTo>
                    <a:pt x="2228581" y="1012919"/>
                    <a:pt x="2177385" y="998697"/>
                    <a:pt x="2122946" y="984750"/>
                  </a:cubicBezTo>
                  <a:cubicBezTo>
                    <a:pt x="2054123" y="967003"/>
                    <a:pt x="1981587" y="951294"/>
                    <a:pt x="1905506" y="941379"/>
                  </a:cubicBezTo>
                  <a:cubicBezTo>
                    <a:pt x="1830546" y="931682"/>
                    <a:pt x="1747931" y="932140"/>
                    <a:pt x="1671047" y="924227"/>
                  </a:cubicBezTo>
                  <a:cubicBezTo>
                    <a:pt x="1625938" y="919522"/>
                    <a:pt x="1585615" y="907527"/>
                    <a:pt x="1543858" y="898189"/>
                  </a:cubicBezTo>
                  <a:cubicBezTo>
                    <a:pt x="1502095" y="888854"/>
                    <a:pt x="1460608" y="878912"/>
                    <a:pt x="1419786" y="868499"/>
                  </a:cubicBezTo>
                  <a:cubicBezTo>
                    <a:pt x="1397488" y="862805"/>
                    <a:pt x="1378079" y="854434"/>
                    <a:pt x="1355118" y="849213"/>
                  </a:cubicBezTo>
                  <a:cubicBezTo>
                    <a:pt x="1311850" y="839526"/>
                    <a:pt x="1265355" y="832753"/>
                    <a:pt x="1223715" y="821701"/>
                  </a:cubicBezTo>
                  <a:cubicBezTo>
                    <a:pt x="1183579" y="811000"/>
                    <a:pt x="1138866" y="809071"/>
                    <a:pt x="1094195" y="804871"/>
                  </a:cubicBezTo>
                  <a:cubicBezTo>
                    <a:pt x="1060247" y="801783"/>
                    <a:pt x="1034232" y="787935"/>
                    <a:pt x="1001117" y="783029"/>
                  </a:cubicBezTo>
                  <a:cubicBezTo>
                    <a:pt x="953855" y="775989"/>
                    <a:pt x="916855" y="764275"/>
                    <a:pt x="879550" y="747883"/>
                  </a:cubicBezTo>
                  <a:cubicBezTo>
                    <a:pt x="837589" y="729513"/>
                    <a:pt x="770063" y="725929"/>
                    <a:pt x="711166" y="719038"/>
                  </a:cubicBezTo>
                  <a:cubicBezTo>
                    <a:pt x="661154" y="713145"/>
                    <a:pt x="604345" y="715773"/>
                    <a:pt x="557943" y="707100"/>
                  </a:cubicBezTo>
                  <a:cubicBezTo>
                    <a:pt x="525383" y="700983"/>
                    <a:pt x="499357" y="684492"/>
                    <a:pt x="480350" y="668701"/>
                  </a:cubicBezTo>
                  <a:cubicBezTo>
                    <a:pt x="437720" y="632864"/>
                    <a:pt x="370206" y="616629"/>
                    <a:pt x="296226" y="603582"/>
                  </a:cubicBezTo>
                  <a:cubicBezTo>
                    <a:pt x="220743" y="590183"/>
                    <a:pt x="148482" y="573868"/>
                    <a:pt x="72691" y="560891"/>
                  </a:cubicBezTo>
                  <a:lnTo>
                    <a:pt x="0" y="543485"/>
                  </a:lnTo>
                  <a:lnTo>
                    <a:pt x="0" y="384356"/>
                  </a:lnTo>
                  <a:lnTo>
                    <a:pt x="51786" y="393936"/>
                  </a:lnTo>
                  <a:cubicBezTo>
                    <a:pt x="104771" y="397705"/>
                    <a:pt x="153380" y="409085"/>
                    <a:pt x="205563" y="414858"/>
                  </a:cubicBezTo>
                  <a:cubicBezTo>
                    <a:pt x="254064" y="420400"/>
                    <a:pt x="305004" y="422574"/>
                    <a:pt x="354393" y="426666"/>
                  </a:cubicBezTo>
                  <a:cubicBezTo>
                    <a:pt x="386452" y="429268"/>
                    <a:pt x="420773" y="429846"/>
                    <a:pt x="448284" y="436307"/>
                  </a:cubicBezTo>
                  <a:cubicBezTo>
                    <a:pt x="499906" y="448391"/>
                    <a:pt x="551006" y="446575"/>
                    <a:pt x="611520" y="434165"/>
                  </a:cubicBezTo>
                  <a:cubicBezTo>
                    <a:pt x="654697" y="425360"/>
                    <a:pt x="702396" y="422709"/>
                    <a:pt x="746078" y="422520"/>
                  </a:cubicBezTo>
                  <a:cubicBezTo>
                    <a:pt x="798482" y="422217"/>
                    <a:pt x="848402" y="419816"/>
                    <a:pt x="902726" y="409988"/>
                  </a:cubicBezTo>
                  <a:cubicBezTo>
                    <a:pt x="977293" y="396517"/>
                    <a:pt x="1048430" y="397320"/>
                    <a:pt x="1113856" y="414229"/>
                  </a:cubicBezTo>
                  <a:cubicBezTo>
                    <a:pt x="1184157" y="432144"/>
                    <a:pt x="1258679" y="446436"/>
                    <a:pt x="1333451" y="459937"/>
                  </a:cubicBezTo>
                  <a:cubicBezTo>
                    <a:pt x="1354774" y="463882"/>
                    <a:pt x="1385287" y="463303"/>
                    <a:pt x="1408611" y="458277"/>
                  </a:cubicBezTo>
                  <a:cubicBezTo>
                    <a:pt x="1483494" y="441929"/>
                    <a:pt x="1561497" y="427024"/>
                    <a:pt x="1630193" y="403060"/>
                  </a:cubicBezTo>
                  <a:cubicBezTo>
                    <a:pt x="1735317" y="366347"/>
                    <a:pt x="1840889" y="337880"/>
                    <a:pt x="1956291" y="332366"/>
                  </a:cubicBezTo>
                  <a:cubicBezTo>
                    <a:pt x="1986671" y="330864"/>
                    <a:pt x="2019102" y="336055"/>
                    <a:pt x="2042816" y="344001"/>
                  </a:cubicBezTo>
                  <a:cubicBezTo>
                    <a:pt x="2085264" y="358149"/>
                    <a:pt x="2126351" y="370411"/>
                    <a:pt x="2183422" y="369633"/>
                  </a:cubicBezTo>
                  <a:cubicBezTo>
                    <a:pt x="2235037" y="368878"/>
                    <a:pt x="2279661" y="405941"/>
                    <a:pt x="2269568" y="439858"/>
                  </a:cubicBezTo>
                  <a:cubicBezTo>
                    <a:pt x="2258268" y="478100"/>
                    <a:pt x="2277764" y="504963"/>
                    <a:pt x="2331131" y="524162"/>
                  </a:cubicBezTo>
                  <a:cubicBezTo>
                    <a:pt x="2352982" y="531807"/>
                    <a:pt x="2364863" y="546161"/>
                    <a:pt x="2385114" y="555356"/>
                  </a:cubicBezTo>
                  <a:cubicBezTo>
                    <a:pt x="2401862" y="562975"/>
                    <a:pt x="2421929" y="570874"/>
                    <a:pt x="2444035" y="572629"/>
                  </a:cubicBezTo>
                  <a:cubicBezTo>
                    <a:pt x="2483471" y="575877"/>
                    <a:pt x="2509765" y="584022"/>
                    <a:pt x="2525981" y="603233"/>
                  </a:cubicBezTo>
                  <a:cubicBezTo>
                    <a:pt x="2549284" y="631253"/>
                    <a:pt x="2578522" y="657481"/>
                    <a:pt x="2603912" y="684824"/>
                  </a:cubicBezTo>
                  <a:cubicBezTo>
                    <a:pt x="2618912" y="700623"/>
                    <a:pt x="2643517" y="707119"/>
                    <a:pt x="2678830" y="706989"/>
                  </a:cubicBezTo>
                  <a:cubicBezTo>
                    <a:pt x="2699244" y="707100"/>
                    <a:pt x="2725618" y="705603"/>
                    <a:pt x="2738096" y="711375"/>
                  </a:cubicBezTo>
                  <a:cubicBezTo>
                    <a:pt x="2805963" y="742854"/>
                    <a:pt x="2895982" y="733031"/>
                    <a:pt x="2983808" y="728242"/>
                  </a:cubicBezTo>
                  <a:cubicBezTo>
                    <a:pt x="2993931" y="727743"/>
                    <a:pt x="3004009" y="726870"/>
                    <a:pt x="3013999" y="725445"/>
                  </a:cubicBezTo>
                  <a:cubicBezTo>
                    <a:pt x="3136004" y="707473"/>
                    <a:pt x="3250135" y="713469"/>
                    <a:pt x="3364421" y="720577"/>
                  </a:cubicBezTo>
                  <a:cubicBezTo>
                    <a:pt x="3394566" y="722506"/>
                    <a:pt x="3428052" y="719806"/>
                    <a:pt x="3460524" y="717627"/>
                  </a:cubicBezTo>
                  <a:cubicBezTo>
                    <a:pt x="3545332" y="712136"/>
                    <a:pt x="3633316" y="698261"/>
                    <a:pt x="3710984" y="714181"/>
                  </a:cubicBezTo>
                  <a:cubicBezTo>
                    <a:pt x="3772124" y="726606"/>
                    <a:pt x="3825031" y="745116"/>
                    <a:pt x="3850962" y="778801"/>
                  </a:cubicBezTo>
                  <a:cubicBezTo>
                    <a:pt x="3868397" y="801426"/>
                    <a:pt x="3898483" y="813185"/>
                    <a:pt x="3946288" y="816371"/>
                  </a:cubicBezTo>
                  <a:cubicBezTo>
                    <a:pt x="3987482" y="819178"/>
                    <a:pt x="4025133" y="827780"/>
                    <a:pt x="4065134" y="832458"/>
                  </a:cubicBezTo>
                  <a:cubicBezTo>
                    <a:pt x="4086248" y="834921"/>
                    <a:pt x="4110401" y="838273"/>
                    <a:pt x="4132175" y="835166"/>
                  </a:cubicBezTo>
                  <a:cubicBezTo>
                    <a:pt x="4190360" y="826865"/>
                    <a:pt x="4249455" y="817299"/>
                    <a:pt x="4305860" y="804155"/>
                  </a:cubicBezTo>
                  <a:cubicBezTo>
                    <a:pt x="4334043" y="797489"/>
                    <a:pt x="4360741" y="782918"/>
                    <a:pt x="4382133" y="769480"/>
                  </a:cubicBezTo>
                  <a:cubicBezTo>
                    <a:pt x="4404164" y="755387"/>
                    <a:pt x="4425554" y="747046"/>
                    <a:pt x="4453290" y="752531"/>
                  </a:cubicBezTo>
                  <a:cubicBezTo>
                    <a:pt x="4522269" y="766291"/>
                    <a:pt x="4590591" y="780524"/>
                    <a:pt x="4657973" y="795834"/>
                  </a:cubicBezTo>
                  <a:cubicBezTo>
                    <a:pt x="4669647" y="798512"/>
                    <a:pt x="4675989" y="807237"/>
                    <a:pt x="4682401" y="813875"/>
                  </a:cubicBezTo>
                  <a:cubicBezTo>
                    <a:pt x="4712327" y="844913"/>
                    <a:pt x="4739117" y="876968"/>
                    <a:pt x="4771816" y="907045"/>
                  </a:cubicBezTo>
                  <a:cubicBezTo>
                    <a:pt x="4783119" y="917328"/>
                    <a:pt x="4807948" y="922849"/>
                    <a:pt x="4827522" y="929875"/>
                  </a:cubicBezTo>
                  <a:cubicBezTo>
                    <a:pt x="4833683" y="932206"/>
                    <a:pt x="4845545" y="931080"/>
                    <a:pt x="4849943" y="933850"/>
                  </a:cubicBezTo>
                  <a:cubicBezTo>
                    <a:pt x="4888951" y="959630"/>
                    <a:pt x="4951289" y="954889"/>
                    <a:pt x="5009628" y="957895"/>
                  </a:cubicBezTo>
                  <a:cubicBezTo>
                    <a:pt x="5059525" y="960406"/>
                    <a:pt x="5111930" y="960103"/>
                    <a:pt x="5158713" y="963814"/>
                  </a:cubicBezTo>
                  <a:cubicBezTo>
                    <a:pt x="5231309" y="969696"/>
                    <a:pt x="5298175" y="973750"/>
                    <a:pt x="5376429" y="963150"/>
                  </a:cubicBezTo>
                  <a:cubicBezTo>
                    <a:pt x="5408581" y="958754"/>
                    <a:pt x="5448464" y="970244"/>
                    <a:pt x="5475789" y="980508"/>
                  </a:cubicBezTo>
                  <a:cubicBezTo>
                    <a:pt x="5528520" y="1000362"/>
                    <a:pt x="5584841" y="1001957"/>
                    <a:pt x="5653403" y="987267"/>
                  </a:cubicBezTo>
                  <a:cubicBezTo>
                    <a:pt x="5676010" y="982340"/>
                    <a:pt x="5702561" y="984594"/>
                    <a:pt x="5726343" y="985356"/>
                  </a:cubicBezTo>
                  <a:cubicBezTo>
                    <a:pt x="5748645" y="985951"/>
                    <a:pt x="5770112" y="988363"/>
                    <a:pt x="5790565" y="991299"/>
                  </a:cubicBezTo>
                  <a:cubicBezTo>
                    <a:pt x="5815130" y="994968"/>
                    <a:pt x="5845524" y="996109"/>
                    <a:pt x="5860261" y="1004957"/>
                  </a:cubicBezTo>
                  <a:cubicBezTo>
                    <a:pt x="5906804" y="1032492"/>
                    <a:pt x="5977071" y="1037384"/>
                    <a:pt x="6042103" y="1036225"/>
                  </a:cubicBezTo>
                  <a:cubicBezTo>
                    <a:pt x="6128234" y="1034887"/>
                    <a:pt x="6222271" y="1027703"/>
                    <a:pt x="6302000" y="989138"/>
                  </a:cubicBezTo>
                  <a:cubicBezTo>
                    <a:pt x="6349674" y="965908"/>
                    <a:pt x="6396954" y="955198"/>
                    <a:pt x="6452027" y="968488"/>
                  </a:cubicBezTo>
                  <a:cubicBezTo>
                    <a:pt x="6489403" y="977694"/>
                    <a:pt x="6558004" y="960730"/>
                    <a:pt x="6589207" y="939473"/>
                  </a:cubicBezTo>
                  <a:cubicBezTo>
                    <a:pt x="6600500" y="931820"/>
                    <a:pt x="6612150" y="924116"/>
                    <a:pt x="6631071" y="911221"/>
                  </a:cubicBezTo>
                  <a:cubicBezTo>
                    <a:pt x="6674307" y="951312"/>
                    <a:pt x="6752348" y="944331"/>
                    <a:pt x="6828276" y="942940"/>
                  </a:cubicBezTo>
                  <a:cubicBezTo>
                    <a:pt x="6874782" y="942157"/>
                    <a:pt x="6889175" y="963895"/>
                    <a:pt x="6900805" y="984139"/>
                  </a:cubicBezTo>
                  <a:cubicBezTo>
                    <a:pt x="6921317" y="1020675"/>
                    <a:pt x="6959798" y="1032556"/>
                    <a:pt x="7034669" y="1018664"/>
                  </a:cubicBezTo>
                  <a:cubicBezTo>
                    <a:pt x="7117339" y="1003282"/>
                    <a:pt x="7199639" y="985309"/>
                    <a:pt x="7281069" y="966326"/>
                  </a:cubicBezTo>
                  <a:cubicBezTo>
                    <a:pt x="7332523" y="954265"/>
                    <a:pt x="7378031" y="936255"/>
                    <a:pt x="7412782" y="909205"/>
                  </a:cubicBezTo>
                  <a:cubicBezTo>
                    <a:pt x="7446537" y="882863"/>
                    <a:pt x="7455447" y="884046"/>
                    <a:pt x="7500329" y="894825"/>
                  </a:cubicBezTo>
                  <a:cubicBezTo>
                    <a:pt x="7552746" y="907362"/>
                    <a:pt x="7606737" y="918163"/>
                    <a:pt x="7662326" y="927415"/>
                  </a:cubicBezTo>
                  <a:cubicBezTo>
                    <a:pt x="7679869" y="930387"/>
                    <a:pt x="7704116" y="926739"/>
                    <a:pt x="7725336" y="924843"/>
                  </a:cubicBezTo>
                  <a:cubicBezTo>
                    <a:pt x="7761322" y="921787"/>
                    <a:pt x="7798619" y="920242"/>
                    <a:pt x="7833282" y="913030"/>
                  </a:cubicBezTo>
                  <a:cubicBezTo>
                    <a:pt x="7866518" y="906022"/>
                    <a:pt x="7898636" y="893699"/>
                    <a:pt x="7928607" y="881682"/>
                  </a:cubicBezTo>
                  <a:cubicBezTo>
                    <a:pt x="8012313" y="848024"/>
                    <a:pt x="8088140" y="810204"/>
                    <a:pt x="8146599" y="762967"/>
                  </a:cubicBezTo>
                  <a:cubicBezTo>
                    <a:pt x="8154093" y="756799"/>
                    <a:pt x="8170251" y="752605"/>
                    <a:pt x="8183580" y="749004"/>
                  </a:cubicBezTo>
                  <a:cubicBezTo>
                    <a:pt x="8205314" y="743071"/>
                    <a:pt x="8227790" y="737221"/>
                    <a:pt x="8250226" y="733642"/>
                  </a:cubicBezTo>
                  <a:cubicBezTo>
                    <a:pt x="8359191" y="716208"/>
                    <a:pt x="8441165" y="678077"/>
                    <a:pt x="8505932" y="626541"/>
                  </a:cubicBezTo>
                  <a:cubicBezTo>
                    <a:pt x="8524587" y="611795"/>
                    <a:pt x="8540110" y="608258"/>
                    <a:pt x="8564196" y="618795"/>
                  </a:cubicBezTo>
                  <a:cubicBezTo>
                    <a:pt x="8592164" y="631042"/>
                    <a:pt x="8628034" y="619506"/>
                    <a:pt x="8660707" y="611068"/>
                  </a:cubicBezTo>
                  <a:cubicBezTo>
                    <a:pt x="8694444" y="602478"/>
                    <a:pt x="8728516" y="593650"/>
                    <a:pt x="8762258" y="585060"/>
                  </a:cubicBezTo>
                  <a:cubicBezTo>
                    <a:pt x="8787229" y="578854"/>
                    <a:pt x="8811901" y="573068"/>
                    <a:pt x="8836441" y="566357"/>
                  </a:cubicBezTo>
                  <a:cubicBezTo>
                    <a:pt x="8912858" y="545446"/>
                    <a:pt x="8983245" y="538424"/>
                    <a:pt x="9050731" y="559574"/>
                  </a:cubicBezTo>
                  <a:cubicBezTo>
                    <a:pt x="9102221" y="575829"/>
                    <a:pt x="9164952" y="573867"/>
                    <a:pt x="9229629" y="557463"/>
                  </a:cubicBezTo>
                  <a:cubicBezTo>
                    <a:pt x="9237708" y="555367"/>
                    <a:pt x="9247532" y="550189"/>
                    <a:pt x="9253453" y="550855"/>
                  </a:cubicBezTo>
                  <a:cubicBezTo>
                    <a:pt x="9342570" y="560231"/>
                    <a:pt x="9405312" y="512382"/>
                    <a:pt x="9484216" y="498670"/>
                  </a:cubicBezTo>
                  <a:cubicBezTo>
                    <a:pt x="9519037" y="492570"/>
                    <a:pt x="9552780" y="473782"/>
                    <a:pt x="9582635" y="458383"/>
                  </a:cubicBezTo>
                  <a:cubicBezTo>
                    <a:pt x="9623691" y="437230"/>
                    <a:pt x="9660185" y="417296"/>
                    <a:pt x="9719672" y="415606"/>
                  </a:cubicBezTo>
                  <a:cubicBezTo>
                    <a:pt x="9779191" y="414100"/>
                    <a:pt x="9830942" y="393877"/>
                    <a:pt x="9871786" y="366146"/>
                  </a:cubicBezTo>
                  <a:cubicBezTo>
                    <a:pt x="9903016" y="345075"/>
                    <a:pt x="9939572" y="338348"/>
                    <a:pt x="9984496" y="336659"/>
                  </a:cubicBezTo>
                  <a:cubicBezTo>
                    <a:pt x="10040644" y="334502"/>
                    <a:pt x="10098167" y="326673"/>
                    <a:pt x="10154710" y="322192"/>
                  </a:cubicBezTo>
                  <a:cubicBezTo>
                    <a:pt x="10166955" y="321200"/>
                    <a:pt x="10182671" y="321602"/>
                    <a:pt x="10190448" y="325024"/>
                  </a:cubicBezTo>
                  <a:cubicBezTo>
                    <a:pt x="10285771" y="367692"/>
                    <a:pt x="10409001" y="350677"/>
                    <a:pt x="10530738" y="335952"/>
                  </a:cubicBezTo>
                  <a:cubicBezTo>
                    <a:pt x="10604508" y="327126"/>
                    <a:pt x="10678399" y="316583"/>
                    <a:pt x="10752159" y="305116"/>
                  </a:cubicBezTo>
                  <a:cubicBezTo>
                    <a:pt x="10777122" y="301364"/>
                    <a:pt x="10803112" y="294635"/>
                    <a:pt x="10824454" y="285926"/>
                  </a:cubicBezTo>
                  <a:cubicBezTo>
                    <a:pt x="10868839" y="267698"/>
                    <a:pt x="10909149" y="246464"/>
                    <a:pt x="10953154" y="228101"/>
                  </a:cubicBezTo>
                  <a:cubicBezTo>
                    <a:pt x="10969624" y="221029"/>
                    <a:pt x="10991732" y="217687"/>
                    <a:pt x="11011616" y="214095"/>
                  </a:cubicBezTo>
                  <a:cubicBezTo>
                    <a:pt x="11046745" y="207572"/>
                    <a:pt x="11086643" y="206411"/>
                    <a:pt x="11116033" y="195420"/>
                  </a:cubicBezTo>
                  <a:cubicBezTo>
                    <a:pt x="11192469" y="166955"/>
                    <a:pt x="11266915" y="160298"/>
                    <a:pt x="11344305" y="166628"/>
                  </a:cubicBezTo>
                  <a:cubicBezTo>
                    <a:pt x="11452659" y="175526"/>
                    <a:pt x="11551628" y="159518"/>
                    <a:pt x="11639052" y="108525"/>
                  </a:cubicBezTo>
                  <a:cubicBezTo>
                    <a:pt x="11678387" y="85542"/>
                    <a:pt x="11720245" y="87878"/>
                    <a:pt x="11757534" y="96529"/>
                  </a:cubicBezTo>
                  <a:cubicBezTo>
                    <a:pt x="11800501" y="106639"/>
                    <a:pt x="11840706" y="105055"/>
                    <a:pt x="11885801" y="86727"/>
                  </a:cubicBezTo>
                  <a:cubicBezTo>
                    <a:pt x="11895786" y="82658"/>
                    <a:pt x="11910606" y="81866"/>
                    <a:pt x="11922876" y="81059"/>
                  </a:cubicBezTo>
                  <a:cubicBezTo>
                    <a:pt x="11992785" y="75805"/>
                    <a:pt x="12063502" y="73646"/>
                    <a:pt x="12115333" y="33586"/>
                  </a:cubicBezTo>
                  <a:cubicBezTo>
                    <a:pt x="12125502" y="25714"/>
                    <a:pt x="12143695" y="20476"/>
                    <a:pt x="12158082" y="14080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853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5CD5BD29-E666-4E0C-8941-855E18D2D2F4}"/>
              </a:ext>
            </a:extLst>
          </p:cNvPr>
          <p:cNvSpPr/>
          <p:nvPr/>
        </p:nvSpPr>
        <p:spPr>
          <a:xfrm>
            <a:off x="838200" y="2695873"/>
            <a:ext cx="10537826" cy="954107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Plataformas</a:t>
            </a:r>
          </a:p>
        </p:txBody>
      </p:sp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0EA617BA-AD75-CBF3-F8F5-8F2A0BE750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60" r="1" b="12235"/>
          <a:stretch/>
        </p:blipFill>
        <p:spPr>
          <a:xfrm>
            <a:off x="101607" y="375917"/>
            <a:ext cx="5079993" cy="1846010"/>
          </a:xfrm>
          <a:custGeom>
            <a:avLst/>
            <a:gdLst/>
            <a:ahLst/>
            <a:cxnLst/>
            <a:rect l="l" t="t" r="r" b="b"/>
            <a:pathLst>
              <a:path w="6000749" h="2180602">
                <a:moveTo>
                  <a:pt x="0" y="0"/>
                </a:moveTo>
                <a:lnTo>
                  <a:pt x="6000749" y="0"/>
                </a:lnTo>
                <a:lnTo>
                  <a:pt x="6000749" y="1817452"/>
                </a:lnTo>
                <a:lnTo>
                  <a:pt x="5980686" y="1817518"/>
                </a:lnTo>
                <a:cubicBezTo>
                  <a:pt x="5936335" y="1820765"/>
                  <a:pt x="5892433" y="1826513"/>
                  <a:pt x="5848802" y="1832962"/>
                </a:cubicBezTo>
                <a:cubicBezTo>
                  <a:pt x="5791110" y="1841560"/>
                  <a:pt x="5731975" y="1846794"/>
                  <a:pt x="5674647" y="1855580"/>
                </a:cubicBezTo>
                <a:cubicBezTo>
                  <a:pt x="5631737" y="1862309"/>
                  <a:pt x="5588831" y="1870348"/>
                  <a:pt x="5549529" y="1881188"/>
                </a:cubicBezTo>
                <a:cubicBezTo>
                  <a:pt x="5492552" y="1897079"/>
                  <a:pt x="5442799" y="1921005"/>
                  <a:pt x="5370320" y="1914649"/>
                </a:cubicBezTo>
                <a:cubicBezTo>
                  <a:pt x="5306495" y="1909042"/>
                  <a:pt x="5248806" y="1920817"/>
                  <a:pt x="5190391" y="1932032"/>
                </a:cubicBezTo>
                <a:cubicBezTo>
                  <a:pt x="5147481" y="1940257"/>
                  <a:pt x="5104579" y="1948670"/>
                  <a:pt x="5060224" y="1953904"/>
                </a:cubicBezTo>
                <a:cubicBezTo>
                  <a:pt x="5007578" y="1960072"/>
                  <a:pt x="4948083" y="1957454"/>
                  <a:pt x="4901206" y="1968858"/>
                </a:cubicBezTo>
                <a:cubicBezTo>
                  <a:pt x="4852168" y="1980822"/>
                  <a:pt x="4811428" y="1972783"/>
                  <a:pt x="4767795" y="1969418"/>
                </a:cubicBezTo>
                <a:cubicBezTo>
                  <a:pt x="4698205" y="1964184"/>
                  <a:pt x="4628970" y="1954464"/>
                  <a:pt x="4558660" y="1966802"/>
                </a:cubicBezTo>
                <a:cubicBezTo>
                  <a:pt x="4473205" y="1981756"/>
                  <a:pt x="4388468" y="1997831"/>
                  <a:pt x="4302653" y="2012037"/>
                </a:cubicBezTo>
                <a:cubicBezTo>
                  <a:pt x="4269476" y="2017459"/>
                  <a:pt x="4233785" y="2019702"/>
                  <a:pt x="4199166" y="2022132"/>
                </a:cubicBezTo>
                <a:cubicBezTo>
                  <a:pt x="4166357" y="2024189"/>
                  <a:pt x="4127055" y="2018955"/>
                  <a:pt x="4101809" y="2026805"/>
                </a:cubicBezTo>
                <a:cubicBezTo>
                  <a:pt x="4036905" y="2046993"/>
                  <a:pt x="3970203" y="2056899"/>
                  <a:pt x="3895199" y="2056899"/>
                </a:cubicBezTo>
                <a:cubicBezTo>
                  <a:pt x="3867072" y="2056899"/>
                  <a:pt x="3839668" y="2065312"/>
                  <a:pt x="3811186" y="2066808"/>
                </a:cubicBezTo>
                <a:cubicBezTo>
                  <a:pt x="3772239" y="2068676"/>
                  <a:pt x="3727528" y="2073724"/>
                  <a:pt x="3693636" y="2066619"/>
                </a:cubicBezTo>
                <a:cubicBezTo>
                  <a:pt x="3613949" y="2049797"/>
                  <a:pt x="3549409" y="2063817"/>
                  <a:pt x="3479814" y="2080453"/>
                </a:cubicBezTo>
                <a:cubicBezTo>
                  <a:pt x="3411303" y="2096903"/>
                  <a:pt x="3339188" y="2109986"/>
                  <a:pt x="3266353" y="2120829"/>
                </a:cubicBezTo>
                <a:cubicBezTo>
                  <a:pt x="3238949" y="2124754"/>
                  <a:pt x="3206140" y="2118211"/>
                  <a:pt x="3175847" y="2116904"/>
                </a:cubicBezTo>
                <a:cubicBezTo>
                  <a:pt x="3165028" y="2116529"/>
                  <a:pt x="3153130" y="2115968"/>
                  <a:pt x="3143397" y="2117838"/>
                </a:cubicBezTo>
                <a:cubicBezTo>
                  <a:pt x="3049288" y="2135783"/>
                  <a:pt x="2953732" y="2149428"/>
                  <a:pt x="2851692" y="2140083"/>
                </a:cubicBezTo>
                <a:cubicBezTo>
                  <a:pt x="2842318" y="2139147"/>
                  <a:pt x="2831859" y="2141204"/>
                  <a:pt x="2822482" y="2142513"/>
                </a:cubicBezTo>
                <a:cubicBezTo>
                  <a:pt x="2776688" y="2149242"/>
                  <a:pt x="2731976" y="2159896"/>
                  <a:pt x="2685467" y="2162326"/>
                </a:cubicBezTo>
                <a:cubicBezTo>
                  <a:pt x="2570801" y="2168307"/>
                  <a:pt x="2455420" y="2170739"/>
                  <a:pt x="2340028" y="2174664"/>
                </a:cubicBezTo>
                <a:cubicBezTo>
                  <a:pt x="2332817" y="2174850"/>
                  <a:pt x="2325246" y="2174850"/>
                  <a:pt x="2318757" y="2176159"/>
                </a:cubicBezTo>
                <a:cubicBezTo>
                  <a:pt x="2276207" y="2184198"/>
                  <a:pt x="2239070" y="2181580"/>
                  <a:pt x="2203009" y="2166253"/>
                </a:cubicBezTo>
                <a:cubicBezTo>
                  <a:pt x="2187144" y="2159523"/>
                  <a:pt x="2165509" y="2155971"/>
                  <a:pt x="2145680" y="2152233"/>
                </a:cubicBezTo>
                <a:cubicBezTo>
                  <a:pt x="2116471" y="2146624"/>
                  <a:pt x="2086546" y="2141204"/>
                  <a:pt x="2056257" y="2137652"/>
                </a:cubicBezTo>
                <a:cubicBezTo>
                  <a:pt x="2026328" y="2134288"/>
                  <a:pt x="1994238" y="2129615"/>
                  <a:pt x="1965392" y="2132231"/>
                </a:cubicBezTo>
                <a:cubicBezTo>
                  <a:pt x="1913469" y="2136904"/>
                  <a:pt x="1864067" y="2147372"/>
                  <a:pt x="1812867" y="2154289"/>
                </a:cubicBezTo>
                <a:cubicBezTo>
                  <a:pt x="1795199" y="2156719"/>
                  <a:pt x="1775726" y="2156344"/>
                  <a:pt x="1757340" y="2156533"/>
                </a:cubicBezTo>
                <a:cubicBezTo>
                  <a:pt x="1715149" y="2157092"/>
                  <a:pt x="1671880" y="2151672"/>
                  <a:pt x="1633661" y="2167187"/>
                </a:cubicBezTo>
                <a:cubicBezTo>
                  <a:pt x="1598326" y="2181766"/>
                  <a:pt x="1562625" y="2177468"/>
                  <a:pt x="1525488" y="2166439"/>
                </a:cubicBezTo>
                <a:cubicBezTo>
                  <a:pt x="1498803" y="2158587"/>
                  <a:pt x="1468519" y="2152419"/>
                  <a:pt x="1438590" y="2149428"/>
                </a:cubicBezTo>
                <a:cubicBezTo>
                  <a:pt x="1397482" y="2145317"/>
                  <a:pt x="1356738" y="2143633"/>
                  <a:pt x="1312386" y="2146065"/>
                </a:cubicBezTo>
                <a:cubicBezTo>
                  <a:pt x="1281015" y="2147747"/>
                  <a:pt x="1255413" y="2148494"/>
                  <a:pt x="1230894" y="2158401"/>
                </a:cubicBezTo>
                <a:cubicBezTo>
                  <a:pt x="1226930" y="2159896"/>
                  <a:pt x="1219719" y="2160271"/>
                  <a:pt x="1214309" y="2160083"/>
                </a:cubicBezTo>
                <a:cubicBezTo>
                  <a:pt x="1143277" y="2156905"/>
                  <a:pt x="1072963" y="2158587"/>
                  <a:pt x="1001207" y="2160832"/>
                </a:cubicBezTo>
                <a:cubicBezTo>
                  <a:pt x="909986" y="2163821"/>
                  <a:pt x="814067" y="2155037"/>
                  <a:pt x="735104" y="2123634"/>
                </a:cubicBezTo>
                <a:cubicBezTo>
                  <a:pt x="723565" y="2118959"/>
                  <a:pt x="706257" y="2116904"/>
                  <a:pt x="691111" y="2115782"/>
                </a:cubicBezTo>
                <a:cubicBezTo>
                  <a:pt x="619719" y="2110923"/>
                  <a:pt x="547963" y="2107557"/>
                  <a:pt x="476567" y="2102136"/>
                </a:cubicBezTo>
                <a:cubicBezTo>
                  <a:pt x="437625" y="2099146"/>
                  <a:pt x="396881" y="2096528"/>
                  <a:pt x="361546" y="2088303"/>
                </a:cubicBezTo>
                <a:cubicBezTo>
                  <a:pt x="326934" y="2080267"/>
                  <a:pt x="299163" y="2070733"/>
                  <a:pt x="278611" y="2087555"/>
                </a:cubicBezTo>
                <a:cubicBezTo>
                  <a:pt x="241838" y="2078583"/>
                  <a:pt x="209740" y="2071106"/>
                  <a:pt x="178377" y="2063069"/>
                </a:cubicBezTo>
                <a:cubicBezTo>
                  <a:pt x="166834" y="2060079"/>
                  <a:pt x="157098" y="2055217"/>
                  <a:pt x="145559" y="2052413"/>
                </a:cubicBezTo>
                <a:cubicBezTo>
                  <a:pt x="133298" y="2049422"/>
                  <a:pt x="119598" y="2047554"/>
                  <a:pt x="106258" y="2046059"/>
                </a:cubicBezTo>
                <a:lnTo>
                  <a:pt x="0" y="2034015"/>
                </a:lnTo>
                <a:close/>
              </a:path>
            </a:pathLst>
          </a:cu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E4ABACE-2583-A389-DB8D-9C048A1E1AEC}"/>
              </a:ext>
            </a:extLst>
          </p:cNvPr>
          <p:cNvSpPr txBox="1"/>
          <p:nvPr/>
        </p:nvSpPr>
        <p:spPr>
          <a:xfrm>
            <a:off x="838200" y="2221927"/>
            <a:ext cx="422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que é a Mobiliza</a:t>
            </a:r>
          </a:p>
        </p:txBody>
      </p:sp>
    </p:spTree>
    <p:extLst>
      <p:ext uri="{BB962C8B-B14F-4D97-AF65-F5344CB8AC3E}">
        <p14:creationId xmlns:p14="http://schemas.microsoft.com/office/powerpoint/2010/main" val="3031179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StellarWP adquire LearnDash (LMS) - ZionLab">
            <a:extLst>
              <a:ext uri="{FF2B5EF4-FFF2-40B4-BE49-F238E27FC236}">
                <a16:creationId xmlns:a16="http://schemas.microsoft.com/office/drawing/2014/main" id="{76376B28-72E7-C2F9-7410-DA9F8E6A35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1" r="4" b="12353"/>
          <a:stretch/>
        </p:blipFill>
        <p:spPr bwMode="auto">
          <a:xfrm>
            <a:off x="106364" y="138439"/>
            <a:ext cx="6000749" cy="2231333"/>
          </a:xfrm>
          <a:custGeom>
            <a:avLst/>
            <a:gdLst/>
            <a:ahLst/>
            <a:cxnLst/>
            <a:rect l="l" t="t" r="r" b="b"/>
            <a:pathLst>
              <a:path w="6000749" h="2231333">
                <a:moveTo>
                  <a:pt x="0" y="0"/>
                </a:moveTo>
                <a:lnTo>
                  <a:pt x="72691" y="17406"/>
                </a:lnTo>
                <a:cubicBezTo>
                  <a:pt x="148481" y="30383"/>
                  <a:pt x="220742" y="46698"/>
                  <a:pt x="296226" y="60097"/>
                </a:cubicBezTo>
                <a:cubicBezTo>
                  <a:pt x="370206" y="73144"/>
                  <a:pt x="437720" y="89379"/>
                  <a:pt x="480349" y="125216"/>
                </a:cubicBezTo>
                <a:cubicBezTo>
                  <a:pt x="499356" y="141007"/>
                  <a:pt x="525382" y="157498"/>
                  <a:pt x="557943" y="163615"/>
                </a:cubicBezTo>
                <a:cubicBezTo>
                  <a:pt x="604345" y="172288"/>
                  <a:pt x="661153" y="169660"/>
                  <a:pt x="711165" y="175553"/>
                </a:cubicBezTo>
                <a:cubicBezTo>
                  <a:pt x="770063" y="182444"/>
                  <a:pt x="837588" y="186028"/>
                  <a:pt x="879549" y="204398"/>
                </a:cubicBezTo>
                <a:cubicBezTo>
                  <a:pt x="916855" y="220790"/>
                  <a:pt x="953854" y="232504"/>
                  <a:pt x="1001116" y="239544"/>
                </a:cubicBezTo>
                <a:cubicBezTo>
                  <a:pt x="1034231" y="244450"/>
                  <a:pt x="1060246" y="258298"/>
                  <a:pt x="1094195" y="261386"/>
                </a:cubicBezTo>
                <a:cubicBezTo>
                  <a:pt x="1138866" y="265586"/>
                  <a:pt x="1183578" y="267515"/>
                  <a:pt x="1223714" y="278216"/>
                </a:cubicBezTo>
                <a:cubicBezTo>
                  <a:pt x="1265355" y="289268"/>
                  <a:pt x="1311850" y="296041"/>
                  <a:pt x="1355118" y="305728"/>
                </a:cubicBezTo>
                <a:cubicBezTo>
                  <a:pt x="1378079" y="310949"/>
                  <a:pt x="1397488" y="319320"/>
                  <a:pt x="1419786" y="325014"/>
                </a:cubicBezTo>
                <a:cubicBezTo>
                  <a:pt x="1460608" y="335427"/>
                  <a:pt x="1502094" y="345369"/>
                  <a:pt x="1543857" y="354704"/>
                </a:cubicBezTo>
                <a:cubicBezTo>
                  <a:pt x="1585615" y="364042"/>
                  <a:pt x="1625938" y="376037"/>
                  <a:pt x="1671046" y="380742"/>
                </a:cubicBezTo>
                <a:cubicBezTo>
                  <a:pt x="1747931" y="388655"/>
                  <a:pt x="1830546" y="388197"/>
                  <a:pt x="1905505" y="397894"/>
                </a:cubicBezTo>
                <a:cubicBezTo>
                  <a:pt x="1981587" y="407809"/>
                  <a:pt x="2054123" y="423518"/>
                  <a:pt x="2122945" y="441265"/>
                </a:cubicBezTo>
                <a:cubicBezTo>
                  <a:pt x="2177385" y="455212"/>
                  <a:pt x="2228581" y="469434"/>
                  <a:pt x="2294752" y="471132"/>
                </a:cubicBezTo>
                <a:cubicBezTo>
                  <a:pt x="2331677" y="472097"/>
                  <a:pt x="2371413" y="480022"/>
                  <a:pt x="2395408" y="492459"/>
                </a:cubicBezTo>
                <a:cubicBezTo>
                  <a:pt x="2447358" y="519600"/>
                  <a:pt x="2511091" y="534866"/>
                  <a:pt x="2582175" y="545493"/>
                </a:cubicBezTo>
                <a:cubicBezTo>
                  <a:pt x="2677109" y="559894"/>
                  <a:pt x="2771051" y="575003"/>
                  <a:pt x="2866262" y="588797"/>
                </a:cubicBezTo>
                <a:cubicBezTo>
                  <a:pt x="2922430" y="597022"/>
                  <a:pt x="2978375" y="606222"/>
                  <a:pt x="3037156" y="609731"/>
                </a:cubicBezTo>
                <a:cubicBezTo>
                  <a:pt x="3157312" y="617135"/>
                  <a:pt x="3279825" y="620613"/>
                  <a:pt x="3400819" y="626199"/>
                </a:cubicBezTo>
                <a:cubicBezTo>
                  <a:pt x="3440401" y="627914"/>
                  <a:pt x="3478288" y="633082"/>
                  <a:pt x="3518455" y="633772"/>
                </a:cubicBezTo>
                <a:cubicBezTo>
                  <a:pt x="3561909" y="634558"/>
                  <a:pt x="3607887" y="630076"/>
                  <a:pt x="3651344" y="630862"/>
                </a:cubicBezTo>
                <a:cubicBezTo>
                  <a:pt x="3723634" y="632065"/>
                  <a:pt x="3794232" y="636721"/>
                  <a:pt x="3866545" y="638110"/>
                </a:cubicBezTo>
                <a:cubicBezTo>
                  <a:pt x="4006048" y="640676"/>
                  <a:pt x="4145775" y="642267"/>
                  <a:pt x="4285473" y="643672"/>
                </a:cubicBezTo>
                <a:cubicBezTo>
                  <a:pt x="4315376" y="643937"/>
                  <a:pt x="4347227" y="639960"/>
                  <a:pt x="4376827" y="640645"/>
                </a:cubicBezTo>
                <a:cubicBezTo>
                  <a:pt x="4455422" y="642649"/>
                  <a:pt x="4533821" y="645812"/>
                  <a:pt x="4611885" y="649215"/>
                </a:cubicBezTo>
                <a:cubicBezTo>
                  <a:pt x="4659174" y="651343"/>
                  <a:pt x="4705683" y="655658"/>
                  <a:pt x="4753275" y="657364"/>
                </a:cubicBezTo>
                <a:cubicBezTo>
                  <a:pt x="4791350" y="658729"/>
                  <a:pt x="4830284" y="658461"/>
                  <a:pt x="4869418" y="657033"/>
                </a:cubicBezTo>
                <a:cubicBezTo>
                  <a:pt x="4903115" y="655813"/>
                  <a:pt x="4937687" y="650502"/>
                  <a:pt x="4971135" y="650073"/>
                </a:cubicBezTo>
                <a:cubicBezTo>
                  <a:pt x="5061658" y="648863"/>
                  <a:pt x="5151317" y="649289"/>
                  <a:pt x="5241230" y="648922"/>
                </a:cubicBezTo>
                <a:cubicBezTo>
                  <a:pt x="5277253" y="648693"/>
                  <a:pt x="5313811" y="647065"/>
                  <a:pt x="5348950" y="648282"/>
                </a:cubicBezTo>
                <a:cubicBezTo>
                  <a:pt x="5442985" y="651293"/>
                  <a:pt x="5535910" y="656727"/>
                  <a:pt x="5630173" y="658762"/>
                </a:cubicBezTo>
                <a:cubicBezTo>
                  <a:pt x="5708356" y="660447"/>
                  <a:pt x="5788181" y="658310"/>
                  <a:pt x="5867229" y="658361"/>
                </a:cubicBezTo>
                <a:cubicBezTo>
                  <a:pt x="5900756" y="658488"/>
                  <a:pt x="5933146" y="660852"/>
                  <a:pt x="5966564" y="660237"/>
                </a:cubicBezTo>
                <a:lnTo>
                  <a:pt x="6000749" y="659420"/>
                </a:lnTo>
                <a:lnTo>
                  <a:pt x="6000749" y="2231333"/>
                </a:lnTo>
                <a:lnTo>
                  <a:pt x="0" y="223133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AC79C1F-BE81-3746-B71D-95EA6739EEB3}"/>
              </a:ext>
            </a:extLst>
          </p:cNvPr>
          <p:cNvSpPr txBox="1"/>
          <p:nvPr/>
        </p:nvSpPr>
        <p:spPr>
          <a:xfrm>
            <a:off x="838200" y="2221927"/>
            <a:ext cx="422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que é a </a:t>
            </a:r>
            <a:r>
              <a:rPr lang="pt-BR" dirty="0" err="1"/>
              <a:t>Learn</a:t>
            </a:r>
            <a:r>
              <a:rPr lang="pt-BR" dirty="0"/>
              <a:t> </a:t>
            </a:r>
            <a:r>
              <a:rPr lang="pt-BR" dirty="0" err="1"/>
              <a:t>Dasch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4625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B60CAF5-A374-8B49-B8B9-737EA3369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321" y="-1011024"/>
            <a:ext cx="2308997" cy="79445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624D79EA-D48B-BF4F-886D-992412A4D6FF}"/>
              </a:ext>
            </a:extLst>
          </p:cNvPr>
          <p:cNvSpPr/>
          <p:nvPr/>
        </p:nvSpPr>
        <p:spPr>
          <a:xfrm rot="5400000">
            <a:off x="1922845" y="-1922849"/>
            <a:ext cx="4203700" cy="8049397"/>
          </a:xfrm>
          <a:prstGeom prst="rect">
            <a:avLst/>
          </a:prstGeom>
          <a:solidFill>
            <a:srgbClr val="1F5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227B892-3AB4-5D4C-8154-A3C437B3A485}"/>
              </a:ext>
            </a:extLst>
          </p:cNvPr>
          <p:cNvSpPr/>
          <p:nvPr/>
        </p:nvSpPr>
        <p:spPr>
          <a:xfrm rot="5400000">
            <a:off x="2748344" y="1556952"/>
            <a:ext cx="2552701" cy="8049397"/>
          </a:xfrm>
          <a:prstGeom prst="rect">
            <a:avLst/>
          </a:prstGeom>
          <a:solidFill>
            <a:srgbClr val="137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7689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9FBA1CE-E871-894C-A262-11DAB732649C}"/>
              </a:ext>
            </a:extLst>
          </p:cNvPr>
          <p:cNvSpPr/>
          <p:nvPr/>
        </p:nvSpPr>
        <p:spPr>
          <a:xfrm>
            <a:off x="8154087" y="0"/>
            <a:ext cx="4037913" cy="6858000"/>
          </a:xfrm>
          <a:prstGeom prst="rect">
            <a:avLst/>
          </a:prstGeom>
          <a:solidFill>
            <a:srgbClr val="00A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EAD5B83-8C54-534F-9E8D-19FC6A3D690C}"/>
              </a:ext>
            </a:extLst>
          </p:cNvPr>
          <p:cNvSpPr txBox="1"/>
          <p:nvPr/>
        </p:nvSpPr>
        <p:spPr>
          <a:xfrm>
            <a:off x="874584" y="1524000"/>
            <a:ext cx="2848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venir Black" panose="02000503020000020003" pitchFamily="2" charset="0"/>
                <a:ea typeface="+mn-ea"/>
                <a:cs typeface="+mn-cs"/>
              </a:rPr>
              <a:t>PROPÓSITO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BD18215-5F8F-294C-9AA3-CE5B1AA731DA}"/>
              </a:ext>
            </a:extLst>
          </p:cNvPr>
          <p:cNvSpPr txBox="1"/>
          <p:nvPr/>
        </p:nvSpPr>
        <p:spPr>
          <a:xfrm>
            <a:off x="850556" y="4693523"/>
            <a:ext cx="156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venir Black" panose="02000503020000020003" pitchFamily="2" charset="0"/>
                <a:ea typeface="+mn-ea"/>
                <a:cs typeface="+mn-cs"/>
              </a:rPr>
              <a:t>VISÃO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55321F3-F580-7E4B-875F-ED532AE119E9}"/>
              </a:ext>
            </a:extLst>
          </p:cNvPr>
          <p:cNvSpPr txBox="1"/>
          <p:nvPr/>
        </p:nvSpPr>
        <p:spPr>
          <a:xfrm>
            <a:off x="8470900" y="1524000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venir Black" panose="02000503020000020003" pitchFamily="2" charset="0"/>
                <a:ea typeface="+mn-ea"/>
                <a:cs typeface="+mn-cs"/>
              </a:rPr>
              <a:t>VALORES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165D64B-4543-A948-A45B-480A9297F491}"/>
              </a:ext>
            </a:extLst>
          </p:cNvPr>
          <p:cNvSpPr txBox="1"/>
          <p:nvPr/>
        </p:nvSpPr>
        <p:spPr>
          <a:xfrm>
            <a:off x="874583" y="2181641"/>
            <a:ext cx="6872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" panose="020B050305020300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Construir, por meio da engenharia e melhores práticas de gestão, resultados e soluções sustentáveis na área de infraestrutura, de modo a proporcionar à sociedade mais conforto, qualidade de vida e oportunidades.</a:t>
            </a:r>
            <a:endParaRPr kumimoji="0" lang="pt-BR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" panose="020B0503050203000203" pitchFamily="34" charset="0"/>
              <a:ea typeface="+mn-ea"/>
              <a:cs typeface="+mn-cs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B4557A6-8938-174E-86A9-CCE430DBC4EF}"/>
              </a:ext>
            </a:extLst>
          </p:cNvPr>
          <p:cNvSpPr txBox="1"/>
          <p:nvPr/>
        </p:nvSpPr>
        <p:spPr>
          <a:xfrm>
            <a:off x="850556" y="5155188"/>
            <a:ext cx="6642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" panose="020B0503050203000203" pitchFamily="34" charset="0"/>
                <a:ea typeface="Lato" panose="020F0502020204030203" pitchFamily="34" charset="0"/>
                <a:cs typeface="Lato" panose="020F0502020204030203" pitchFamily="34" charset="0"/>
              </a:rPr>
              <a:t>Ser vista pelo mercado como referência pela excelência construtiva e de gestão na área de infraestrutura, através de um crescimento sustentável (Econômico, Social e Ambiental).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D2CFFD9-DB42-BA4D-97CD-38DECAD5E5F3}"/>
              </a:ext>
            </a:extLst>
          </p:cNvPr>
          <p:cNvSpPr txBox="1"/>
          <p:nvPr/>
        </p:nvSpPr>
        <p:spPr>
          <a:xfrm>
            <a:off x="8456141" y="2108200"/>
            <a:ext cx="320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" panose="020B050305020300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Integridade</a:t>
            </a:r>
            <a:r>
              <a:rPr kumimoji="0" lang="pt-BR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" panose="020B0503050203000203" pitchFamily="34" charset="0"/>
                <a:ea typeface="Lato" panose="020F0502020204030203" pitchFamily="34" charset="0"/>
                <a:cs typeface="Lato" panose="020F0502020204030203" pitchFamily="34" charset="0"/>
              </a:rPr>
              <a:t> é a base das nossas Relações;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" panose="020B050305020300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" panose="020B0503050203000203" pitchFamily="34" charset="0"/>
                <a:ea typeface="Lato" panose="020F0502020204030203" pitchFamily="34" charset="0"/>
                <a:cs typeface="Lato" panose="020F0502020204030203" pitchFamily="34" charset="0"/>
              </a:rPr>
              <a:t>Inovação</a:t>
            </a:r>
            <a:r>
              <a:rPr kumimoji="0" lang="pt-BR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" panose="020B0503050203000203" pitchFamily="34" charset="0"/>
                <a:ea typeface="Lato" panose="020F0502020204030203" pitchFamily="34" charset="0"/>
                <a:cs typeface="Lato" panose="020F0502020204030203" pitchFamily="34" charset="0"/>
              </a:rPr>
              <a:t> para gerar valor e superar desafios;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" panose="020B050305020300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" panose="020B050305020300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Respeito</a:t>
            </a:r>
            <a:r>
              <a:rPr kumimoji="0" lang="pt-BR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" panose="020B0503050203000203" pitchFamily="34" charset="0"/>
                <a:ea typeface="Lato" panose="020F0502020204030203" pitchFamily="34" charset="0"/>
                <a:cs typeface="Lato" panose="020F0502020204030203" pitchFamily="34" charset="0"/>
              </a:rPr>
              <a:t> e compromisso com as Pessoas;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" panose="020B050305020300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" panose="020B050305020300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Transparência</a:t>
            </a:r>
            <a:r>
              <a:rPr kumimoji="0" lang="pt-BR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" panose="020B0503050203000203" pitchFamily="34" charset="0"/>
                <a:ea typeface="Lato" panose="020F0502020204030203" pitchFamily="34" charset="0"/>
                <a:cs typeface="Lato" panose="020F0502020204030203" pitchFamily="34" charset="0"/>
              </a:rPr>
              <a:t> em todas as nossas ações;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" panose="020B050305020300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" panose="020B050305020300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Confiança</a:t>
            </a:r>
            <a:r>
              <a:rPr kumimoji="0" lang="pt-BR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" panose="020B050305020300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que gera Credibilidade.</a:t>
            </a:r>
          </a:p>
        </p:txBody>
      </p:sp>
    </p:spTree>
    <p:extLst>
      <p:ext uri="{BB962C8B-B14F-4D97-AF65-F5344CB8AC3E}">
        <p14:creationId xmlns:p14="http://schemas.microsoft.com/office/powerpoint/2010/main" val="1695991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E7B0493-92C6-A726-F1E9-D8CE6C518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63" y="5750527"/>
            <a:ext cx="457772" cy="51435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3DF38D2-7DFC-7A92-50C7-B0E66C45C6E7}"/>
              </a:ext>
            </a:extLst>
          </p:cNvPr>
          <p:cNvSpPr txBox="1"/>
          <p:nvPr/>
        </p:nvSpPr>
        <p:spPr>
          <a:xfrm>
            <a:off x="1119673" y="95229"/>
            <a:ext cx="889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CURSOS DA UNIVERSIDADE CORPORATIVA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A736C96-6D4A-60BF-9722-B64864EEF884}"/>
              </a:ext>
            </a:extLst>
          </p:cNvPr>
          <p:cNvSpPr txBox="1"/>
          <p:nvPr/>
        </p:nvSpPr>
        <p:spPr>
          <a:xfrm>
            <a:off x="1119673" y="965200"/>
            <a:ext cx="865424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dirty="0"/>
              <a:t>Planejamento e controle de manutenção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Manutenção de usinas de asfalto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Execução de Tapa Buracos e Remendos Profundos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Restauração de Pavimentos Asfálticos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err="1"/>
              <a:t>Microrrevestimento</a:t>
            </a:r>
            <a:r>
              <a:rPr lang="pt-BR" dirty="0"/>
              <a:t> Asfáltico a Frio: Execução e Fiscalização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Reciclagem de Pavimentos Asfálticos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Imprimação e Pintura de Ligação: Técnicas Avançadas em Rodovias e Vias Urbanas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Pavimentação com Placas de Concreto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Gerenciamento de Projetos – Desenvolvimento do Planejamento e Cronograma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Primavera P6 Essencial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Pacote Office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Gestão e Liderança de Equipes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Introdução a Gestão Financeira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Planejamento Controle de Custos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Acompanhamento de obras e levantamento Topográfico por Drones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Controle Tecnológico do Concreto (Equipe de laboratório)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Introdução Gestão de Departamento Pessoal I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Introdução a Suprimentos I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Introdução a Contabilidade I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err="1"/>
              <a:t>Complice</a:t>
            </a:r>
            <a:r>
              <a:rPr lang="pt-BR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pt-BR" b="1" i="0" dirty="0">
                <a:solidFill>
                  <a:srgbClr val="FFFFFF"/>
                </a:solidFill>
                <a:effectLst/>
                <a:latin typeface="udemy sans"/>
              </a:rPr>
              <a:t>Curso Primavera P6 Essencial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  <a:p>
            <a:pPr marL="342900" indent="-342900">
              <a:buFont typeface="+mj-lt"/>
              <a:buAutoNum type="arabicPeriod"/>
            </a:pPr>
            <a:endParaRPr lang="pt-BR" dirty="0"/>
          </a:p>
          <a:p>
            <a:pPr marL="342900" indent="-342900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6370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E7B0493-92C6-A726-F1E9-D8CE6C518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063" y="5590766"/>
            <a:ext cx="457772" cy="51435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CD741564-DCE8-85EC-0437-1D195A6A59D3}"/>
              </a:ext>
            </a:extLst>
          </p:cNvPr>
          <p:cNvSpPr txBox="1"/>
          <p:nvPr/>
        </p:nvSpPr>
        <p:spPr>
          <a:xfrm>
            <a:off x="1119673" y="176509"/>
            <a:ext cx="889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INVESTIMENTO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F6F0F50B-0163-B7F1-55ED-3588B0B44913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273" y="386080"/>
            <a:ext cx="4420935" cy="60858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B2EAA3F9-266B-4B84-9000-C082E12E2765}"/>
              </a:ext>
            </a:extLst>
          </p:cNvPr>
          <p:cNvSpPr/>
          <p:nvPr/>
        </p:nvSpPr>
        <p:spPr>
          <a:xfrm>
            <a:off x="5130300" y="4455386"/>
            <a:ext cx="1174879" cy="1869473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391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CD741564-DCE8-85EC-0437-1D195A6A59D3}"/>
              </a:ext>
            </a:extLst>
          </p:cNvPr>
          <p:cNvSpPr txBox="1"/>
          <p:nvPr/>
        </p:nvSpPr>
        <p:spPr>
          <a:xfrm>
            <a:off x="1119673" y="176509"/>
            <a:ext cx="889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INVESTIMENTO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136A20A-057C-1FC3-3FE3-E6DC759B61D0}"/>
              </a:ext>
            </a:extLst>
          </p:cNvPr>
          <p:cNvSpPr txBox="1"/>
          <p:nvPr/>
        </p:nvSpPr>
        <p:spPr>
          <a:xfrm>
            <a:off x="1119673" y="1036320"/>
            <a:ext cx="7374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PLATAFORMA DE APRENDIZAGEM</a:t>
            </a:r>
          </a:p>
          <a:p>
            <a:r>
              <a:rPr lang="pt-BR" dirty="0"/>
              <a:t>PLATAFORMA DE CONTEUDO</a:t>
            </a:r>
          </a:p>
          <a:p>
            <a:r>
              <a:rPr lang="pt-BR" dirty="0"/>
              <a:t>MATERIAL DE APOIO</a:t>
            </a:r>
          </a:p>
          <a:p>
            <a:r>
              <a:rPr lang="pt-BR" dirty="0"/>
              <a:t>PALESTRANTE EXTERNO (UMA PALESTRA DE IMPACTO NO ANO)</a:t>
            </a:r>
          </a:p>
        </p:txBody>
      </p:sp>
    </p:spTree>
    <p:extLst>
      <p:ext uri="{BB962C8B-B14F-4D97-AF65-F5344CB8AC3E}">
        <p14:creationId xmlns:p14="http://schemas.microsoft.com/office/powerpoint/2010/main" val="2463558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E4ABACE-2583-A389-DB8D-9C048A1E1AEC}"/>
              </a:ext>
            </a:extLst>
          </p:cNvPr>
          <p:cNvSpPr txBox="1"/>
          <p:nvPr/>
        </p:nvSpPr>
        <p:spPr>
          <a:xfrm>
            <a:off x="838200" y="586167"/>
            <a:ext cx="422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Potenciais Parceiros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607AB79-DBEA-118A-AD56-AEC66881D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640" y="2352893"/>
            <a:ext cx="1511378" cy="92079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8C266FA-3E07-1D11-D28D-E5A59F45B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346" y="3515450"/>
            <a:ext cx="1865934" cy="72871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C0AE7E4-F19A-0CC2-FFAE-817B8BB42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0943" y="3429000"/>
            <a:ext cx="2730640" cy="1238314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598B146B-9C03-1C90-00BF-CF8FB220E4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1602" y="4866372"/>
            <a:ext cx="2914800" cy="1435174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5DE8A9F-97B4-C0F6-2146-F90327F34B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0380" y="2122333"/>
            <a:ext cx="2857148" cy="749883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B813BDD1-7A7F-876F-6246-DCDFB63CEB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1084" y="1400379"/>
            <a:ext cx="3467210" cy="640101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B4209FCD-3534-7A8B-67DC-D30AACD5A5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9228" y="3422810"/>
            <a:ext cx="2063856" cy="1092256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CB1F6C9B-B7D6-E9DB-01C1-A3D6425FDE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955499"/>
            <a:ext cx="2888588" cy="841900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ED50280B-0909-35B5-B900-6B072EC83E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200" y="4868991"/>
            <a:ext cx="2914800" cy="149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61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553DDC1-A30A-5D2A-82AE-DBC4D51AC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5082702"/>
            <a:ext cx="2514600" cy="1274064"/>
          </a:xfrm>
          <a:prstGeom prst="rect">
            <a:avLst/>
          </a:prstGeom>
        </p:spPr>
      </p:pic>
      <p:sp>
        <p:nvSpPr>
          <p:cNvPr id="3" name="object 128">
            <a:extLst>
              <a:ext uri="{FF2B5EF4-FFF2-40B4-BE49-F238E27FC236}">
                <a16:creationId xmlns:a16="http://schemas.microsoft.com/office/drawing/2014/main" id="{1544C740-3AD2-686E-B039-386503AAB2B5}"/>
              </a:ext>
            </a:extLst>
          </p:cNvPr>
          <p:cNvSpPr txBox="1"/>
          <p:nvPr/>
        </p:nvSpPr>
        <p:spPr>
          <a:xfrm>
            <a:off x="4184501" y="2745626"/>
            <a:ext cx="5111899" cy="800219"/>
          </a:xfrm>
          <a:prstGeom prst="rect">
            <a:avLst/>
          </a:prstGeom>
        </p:spPr>
        <p:txBody>
          <a:bodyPr vert="horz" wrap="square" lIns="0" tIns="266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0"/>
              </a:spcBef>
            </a:pPr>
            <a:r>
              <a:rPr lang="pt-BR" sz="3450" b="1" spc="-10" dirty="0">
                <a:solidFill>
                  <a:srgbClr val="E2E2E2"/>
                </a:solidFill>
                <a:latin typeface="Avenir Black" panose="02000503020000020003" pitchFamily="2" charset="0"/>
                <a:cs typeface="Avenir"/>
              </a:rPr>
              <a:t>Muito Obrigado!</a:t>
            </a:r>
            <a:endParaRPr sz="3450" b="1" dirty="0">
              <a:latin typeface="Avenir Heavy" panose="02000503020000020003" pitchFamily="2" charset="0"/>
              <a:cs typeface="Avenir"/>
            </a:endParaRPr>
          </a:p>
        </p:txBody>
      </p:sp>
      <p:sp>
        <p:nvSpPr>
          <p:cNvPr id="4" name="object 128">
            <a:extLst>
              <a:ext uri="{FF2B5EF4-FFF2-40B4-BE49-F238E27FC236}">
                <a16:creationId xmlns:a16="http://schemas.microsoft.com/office/drawing/2014/main" id="{AC08B0F4-26A6-903B-7668-23039617EF9E}"/>
              </a:ext>
            </a:extLst>
          </p:cNvPr>
          <p:cNvSpPr txBox="1"/>
          <p:nvPr/>
        </p:nvSpPr>
        <p:spPr>
          <a:xfrm>
            <a:off x="0" y="442191"/>
            <a:ext cx="1752599" cy="453970"/>
          </a:xfrm>
          <a:prstGeom prst="rect">
            <a:avLst/>
          </a:prstGeom>
        </p:spPr>
        <p:txBody>
          <a:bodyPr vert="horz" wrap="square" lIns="0" tIns="266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0"/>
              </a:spcBef>
            </a:pPr>
            <a:r>
              <a:rPr lang="pt-BR" sz="1200" spc="-10" dirty="0">
                <a:solidFill>
                  <a:srgbClr val="E2E2E2"/>
                </a:solidFill>
                <a:latin typeface="Avenir Medium" panose="02000503020000020003" pitchFamily="2" charset="0"/>
                <a:cs typeface="Avenir"/>
              </a:rPr>
              <a:t> Aperfeiçoamento Contínuo</a:t>
            </a:r>
            <a:endParaRPr lang="pt-BR" sz="1200" dirty="0">
              <a:latin typeface="Avenir Medium" panose="02000503020000020003" pitchFamily="2" charset="0"/>
              <a:cs typeface="Avenir"/>
            </a:endParaRPr>
          </a:p>
        </p:txBody>
      </p:sp>
      <p:sp>
        <p:nvSpPr>
          <p:cNvPr id="5" name="Retângulo Arredondado 4">
            <a:extLst>
              <a:ext uri="{FF2B5EF4-FFF2-40B4-BE49-F238E27FC236}">
                <a16:creationId xmlns:a16="http://schemas.microsoft.com/office/drawing/2014/main" id="{96BB03E9-DD19-2F53-CBAE-36F5F7F6B767}"/>
              </a:ext>
            </a:extLst>
          </p:cNvPr>
          <p:cNvSpPr/>
          <p:nvPr/>
        </p:nvSpPr>
        <p:spPr>
          <a:xfrm>
            <a:off x="-304800" y="609600"/>
            <a:ext cx="2057400" cy="381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object 128">
            <a:extLst>
              <a:ext uri="{FF2B5EF4-FFF2-40B4-BE49-F238E27FC236}">
                <a16:creationId xmlns:a16="http://schemas.microsoft.com/office/drawing/2014/main" id="{3BC12101-18B8-7DAC-E6D8-C790FA7A5AB1}"/>
              </a:ext>
            </a:extLst>
          </p:cNvPr>
          <p:cNvSpPr txBox="1"/>
          <p:nvPr/>
        </p:nvSpPr>
        <p:spPr>
          <a:xfrm>
            <a:off x="1003151" y="4479176"/>
            <a:ext cx="5111899" cy="1600438"/>
          </a:xfrm>
          <a:prstGeom prst="rect">
            <a:avLst/>
          </a:prstGeom>
        </p:spPr>
        <p:txBody>
          <a:bodyPr vert="horz" wrap="square" lIns="0" tIns="266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0"/>
              </a:spcBef>
            </a:pPr>
            <a:r>
              <a:rPr lang="pt-BR" sz="3450" b="1" spc="-10" dirty="0">
                <a:solidFill>
                  <a:srgbClr val="E2E2E2"/>
                </a:solidFill>
                <a:latin typeface="Avenir Black" panose="02000503020000020003" pitchFamily="2" charset="0"/>
                <a:cs typeface="Avenir"/>
              </a:rPr>
              <a:t>Universidade Corporativa</a:t>
            </a:r>
          </a:p>
          <a:p>
            <a:pPr marL="12700">
              <a:lnSpc>
                <a:spcPct val="100000"/>
              </a:lnSpc>
              <a:spcBef>
                <a:spcPts val="2100"/>
              </a:spcBef>
            </a:pPr>
            <a:r>
              <a:rPr lang="pt-BR" sz="3450" b="1" spc="-10" dirty="0">
                <a:solidFill>
                  <a:srgbClr val="E2E2E2"/>
                </a:solidFill>
                <a:latin typeface="Avenir Black" panose="02000503020000020003" pitchFamily="2" charset="0"/>
                <a:cs typeface="Avenir"/>
              </a:rPr>
              <a:t>CRASA Infraestrutura</a:t>
            </a:r>
            <a:endParaRPr sz="3450" b="1" dirty="0">
              <a:latin typeface="Avenir Heavy" panose="02000503020000020003" pitchFamily="2" charset="0"/>
              <a:cs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3927745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BB0EA57-666E-8635-218E-76DEDF62468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E7B0493-92C6-A726-F1E9-D8CE6C518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63" y="5801327"/>
            <a:ext cx="457772" cy="51435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E2BC4FB7-79EC-73B5-928D-3D3F244F5AF1}"/>
              </a:ext>
            </a:extLst>
          </p:cNvPr>
          <p:cNvSpPr/>
          <p:nvPr/>
        </p:nvSpPr>
        <p:spPr>
          <a:xfrm>
            <a:off x="1165663" y="892948"/>
            <a:ext cx="10528678" cy="5739732"/>
          </a:xfrm>
          <a:prstGeom prst="rect">
            <a:avLst/>
          </a:prstGeom>
          <a:solidFill>
            <a:srgbClr val="00A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C84CB46A-B373-2008-2B77-77C73EC42F09}"/>
              </a:ext>
            </a:extLst>
          </p:cNvPr>
          <p:cNvCxnSpPr>
            <a:cxnSpLocks/>
          </p:cNvCxnSpPr>
          <p:nvPr/>
        </p:nvCxnSpPr>
        <p:spPr>
          <a:xfrm>
            <a:off x="1314450" y="2210486"/>
            <a:ext cx="10239375" cy="0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dash"/>
          </a:ln>
          <a:effectLst/>
        </p:spPr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DE39EADF-AA71-7FCF-1AF5-7FC8E3EB7118}"/>
              </a:ext>
            </a:extLst>
          </p:cNvPr>
          <p:cNvCxnSpPr>
            <a:cxnSpLocks/>
          </p:cNvCxnSpPr>
          <p:nvPr/>
        </p:nvCxnSpPr>
        <p:spPr>
          <a:xfrm flipV="1">
            <a:off x="1314450" y="3506630"/>
            <a:ext cx="10239375" cy="12677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dash"/>
          </a:ln>
          <a:effectLst/>
        </p:spPr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83482893-ED4B-9AAE-FCBA-FF9B50C12D76}"/>
              </a:ext>
            </a:extLst>
          </p:cNvPr>
          <p:cNvCxnSpPr>
            <a:cxnSpLocks/>
          </p:cNvCxnSpPr>
          <p:nvPr/>
        </p:nvCxnSpPr>
        <p:spPr>
          <a:xfrm flipV="1">
            <a:off x="1264745" y="5088658"/>
            <a:ext cx="10239375" cy="20992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dash"/>
          </a:ln>
          <a:effectLst/>
        </p:spPr>
      </p:cxnSp>
      <p:sp>
        <p:nvSpPr>
          <p:cNvPr id="11" name="Retângulo 10">
            <a:extLst>
              <a:ext uri="{FF2B5EF4-FFF2-40B4-BE49-F238E27FC236}">
                <a16:creationId xmlns:a16="http://schemas.microsoft.com/office/drawing/2014/main" id="{65620302-457C-5A11-25D0-AA9EDAEC2DB2}"/>
              </a:ext>
            </a:extLst>
          </p:cNvPr>
          <p:cNvSpPr/>
          <p:nvPr/>
        </p:nvSpPr>
        <p:spPr>
          <a:xfrm>
            <a:off x="4993273" y="1215085"/>
            <a:ext cx="2567949" cy="896248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t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F1. Garantir a sustentabilidade econômico-financeira.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B5A25F8-6E96-9124-75EC-D2B685AB8637}"/>
              </a:ext>
            </a:extLst>
          </p:cNvPr>
          <p:cNvSpPr/>
          <p:nvPr/>
        </p:nvSpPr>
        <p:spPr>
          <a:xfrm>
            <a:off x="3987872" y="3784510"/>
            <a:ext cx="2597479" cy="1145100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t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OT2. Intensificar ações estruturadas durante todo o ano de 2022 para consolidar a Implementação do Núcleo de Inteligência de Mercado e do Núcleo do Escritório de Gerenciamento de Projetos...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D803702-C45B-796E-68F5-DB302738847A}"/>
              </a:ext>
            </a:extLst>
          </p:cNvPr>
          <p:cNvSpPr/>
          <p:nvPr/>
        </p:nvSpPr>
        <p:spPr>
          <a:xfrm>
            <a:off x="4993273" y="2549708"/>
            <a:ext cx="2533009" cy="858445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t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M2. Construir receita anual suficiente para manter os custos da sede, independentemente das obras da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EcoRodovias</a:t>
            </a: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até o final de 2026.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C0E40BE-4F73-D454-C2E3-A5117DCA7ED5}"/>
              </a:ext>
            </a:extLst>
          </p:cNvPr>
          <p:cNvSpPr txBox="1"/>
          <p:nvPr/>
        </p:nvSpPr>
        <p:spPr>
          <a:xfrm>
            <a:off x="1289649" y="906936"/>
            <a:ext cx="3085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Econômico-financeiro - </a:t>
            </a:r>
            <a:r>
              <a:rPr lang="pt-BR" sz="1100" kern="0" dirty="0">
                <a:solidFill>
                  <a:prstClr val="black"/>
                </a:solidFill>
              </a:rPr>
              <a:t>Gerar Resultados</a:t>
            </a:r>
            <a:endParaRPr kumimoji="0" lang="pt-BR" sz="11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7EBEC24-38D7-1805-13D1-ADC36E72851D}"/>
              </a:ext>
            </a:extLst>
          </p:cNvPr>
          <p:cNvSpPr txBox="1"/>
          <p:nvPr/>
        </p:nvSpPr>
        <p:spPr>
          <a:xfrm>
            <a:off x="1314450" y="2210171"/>
            <a:ext cx="4323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Mercado e Imagem - </a:t>
            </a:r>
            <a:r>
              <a:rPr lang="pt-BR" sz="1100" kern="0" dirty="0">
                <a:solidFill>
                  <a:prstClr val="black"/>
                </a:solidFill>
              </a:rPr>
              <a:t>Gerar a continuidade das operações</a:t>
            </a:r>
            <a:endParaRPr kumimoji="0" lang="pt-BR" sz="11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7A2FE8D-2E7B-CD4C-7DBF-9BE3A609F004}"/>
              </a:ext>
            </a:extLst>
          </p:cNvPr>
          <p:cNvSpPr txBox="1"/>
          <p:nvPr/>
        </p:nvSpPr>
        <p:spPr>
          <a:xfrm>
            <a:off x="1289649" y="3486074"/>
            <a:ext cx="5636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Organização e Tecnologia -</a:t>
            </a:r>
            <a:r>
              <a:rPr kumimoji="0" lang="pt-BR" sz="11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Manter a competitividade tecnológica</a:t>
            </a:r>
            <a:endParaRPr kumimoji="0" lang="pt-BR" sz="14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777FA1B-9C8F-7263-FE5E-4A4138367A15}"/>
              </a:ext>
            </a:extLst>
          </p:cNvPr>
          <p:cNvSpPr txBox="1"/>
          <p:nvPr/>
        </p:nvSpPr>
        <p:spPr>
          <a:xfrm>
            <a:off x="1220411" y="5111425"/>
            <a:ext cx="7679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Patrimônio Humano - </a:t>
            </a:r>
            <a:r>
              <a:rPr kumimoji="0" lang="pt-BR" sz="11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Manter o Patrimônio Humano Capacitado</a:t>
            </a:r>
            <a:endParaRPr kumimoji="0" lang="pt-BR" sz="14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61A42326-9AA1-45A8-62E8-807FB3A004CA}"/>
              </a:ext>
            </a:extLst>
          </p:cNvPr>
          <p:cNvSpPr/>
          <p:nvPr/>
        </p:nvSpPr>
        <p:spPr>
          <a:xfrm>
            <a:off x="2051986" y="2541330"/>
            <a:ext cx="2567949" cy="854146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t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M1. Assegurar nível adequado de </a:t>
            </a:r>
            <a:r>
              <a:rPr kumimoji="0" lang="pt-BR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back-log</a:t>
            </a: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qualificado.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1C391BBD-152B-9C71-40D0-BD27E00E47EF}"/>
              </a:ext>
            </a:extLst>
          </p:cNvPr>
          <p:cNvSpPr/>
          <p:nvPr/>
        </p:nvSpPr>
        <p:spPr>
          <a:xfrm>
            <a:off x="1314450" y="3762813"/>
            <a:ext cx="2567949" cy="1189563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t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OT1. Consolidar as boas práticas de Governança Corporativa, fortalecer seus pilares e disseminar de forma ampla e efetiva a cultura de boas práticas para todas as áreas...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9E0EA2B5-08DD-6CFE-F1EE-866DD2CB9535}"/>
              </a:ext>
            </a:extLst>
          </p:cNvPr>
          <p:cNvSpPr/>
          <p:nvPr/>
        </p:nvSpPr>
        <p:spPr>
          <a:xfrm>
            <a:off x="8716464" y="5344592"/>
            <a:ext cx="2837362" cy="1142481"/>
          </a:xfrm>
          <a:prstGeom prst="rect">
            <a:avLst/>
          </a:prstGeom>
          <a:noFill/>
          <a:ln w="5080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128">
            <a:extLst>
              <a:ext uri="{FF2B5EF4-FFF2-40B4-BE49-F238E27FC236}">
                <a16:creationId xmlns:a16="http://schemas.microsoft.com/office/drawing/2014/main" id="{C454E28A-D40A-46E1-7ACE-FC8799D10B04}"/>
              </a:ext>
            </a:extLst>
          </p:cNvPr>
          <p:cNvSpPr txBox="1"/>
          <p:nvPr/>
        </p:nvSpPr>
        <p:spPr>
          <a:xfrm>
            <a:off x="1145450" y="-13804"/>
            <a:ext cx="5530594" cy="654025"/>
          </a:xfrm>
          <a:prstGeom prst="rect">
            <a:avLst/>
          </a:prstGeom>
        </p:spPr>
        <p:txBody>
          <a:bodyPr vert="horz" wrap="square" lIns="0" tIns="266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0"/>
              </a:spcBef>
            </a:pPr>
            <a:r>
              <a:rPr lang="pt-BR" sz="2500" b="1" spc="-10" dirty="0">
                <a:solidFill>
                  <a:srgbClr val="1B212E"/>
                </a:solidFill>
                <a:latin typeface="Avenir Black" panose="02000503020000020003" pitchFamily="2" charset="0"/>
                <a:cs typeface="Avenir"/>
              </a:rPr>
              <a:t>Objetivos Estratégicos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D30AD4A-E419-49F8-6BC7-A3EAF4B2145B}"/>
              </a:ext>
            </a:extLst>
          </p:cNvPr>
          <p:cNvSpPr/>
          <p:nvPr/>
        </p:nvSpPr>
        <p:spPr>
          <a:xfrm>
            <a:off x="7899620" y="2533651"/>
            <a:ext cx="2567949" cy="842510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t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M3. Construir imagem de credibilidade e de competência da CRASA no mercado.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1EA3644B-FDEC-FB03-BB3B-2E9FD1B96311}"/>
              </a:ext>
            </a:extLst>
          </p:cNvPr>
          <p:cNvSpPr/>
          <p:nvPr/>
        </p:nvSpPr>
        <p:spPr>
          <a:xfrm>
            <a:off x="6684470" y="3784510"/>
            <a:ext cx="1992806" cy="1161002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t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OT3. Realizar a manutenção do Sistema de Gestão Integrado como agente indutor da qualidade, através das Certificações ISO.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00D29765-C257-7416-B8CC-F617AB18E500}"/>
              </a:ext>
            </a:extLst>
          </p:cNvPr>
          <p:cNvSpPr/>
          <p:nvPr/>
        </p:nvSpPr>
        <p:spPr>
          <a:xfrm>
            <a:off x="8776395" y="3762814"/>
            <a:ext cx="2727762" cy="1211519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t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OT4. Consolidar e implementar nas obras o Programa de Compliance e Gestão  Antissuborno, de forma a: I) assegurar a implantação de normas, procedimentos e controles visando evitar atos de suborno e outros correlatos, de acordo com a Norma ISO 37.001...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FF863583-4606-B53C-6C57-15ACB45D204D}"/>
              </a:ext>
            </a:extLst>
          </p:cNvPr>
          <p:cNvSpPr/>
          <p:nvPr/>
        </p:nvSpPr>
        <p:spPr>
          <a:xfrm>
            <a:off x="1314450" y="5401689"/>
            <a:ext cx="2567949" cy="1044789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t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PH1. Assegurar condições e cultura de meritocracia e boas práticas de acordo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 a Great Place to Work.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46E992F9-B1DB-34EA-38FF-E9BE48190BD9}"/>
              </a:ext>
            </a:extLst>
          </p:cNvPr>
          <p:cNvSpPr/>
          <p:nvPr/>
        </p:nvSpPr>
        <p:spPr>
          <a:xfrm>
            <a:off x="3987872" y="5402027"/>
            <a:ext cx="2597479" cy="1036462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t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PH2. Consolidar o Programa de Remuneração Variável.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C2A119B3-6FC8-5E6A-DC8C-3FF01C46F777}"/>
              </a:ext>
            </a:extLst>
          </p:cNvPr>
          <p:cNvSpPr/>
          <p:nvPr/>
        </p:nvSpPr>
        <p:spPr>
          <a:xfrm>
            <a:off x="6704608" y="5405175"/>
            <a:ext cx="1992806" cy="1036462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t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PH3. Desenvolver o Programa de Inclusão e Diversidade.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7E1EC557-8BC4-59CE-DC8A-559CF67D1D97}"/>
              </a:ext>
            </a:extLst>
          </p:cNvPr>
          <p:cNvSpPr/>
          <p:nvPr/>
        </p:nvSpPr>
        <p:spPr>
          <a:xfrm>
            <a:off x="8762310" y="5395650"/>
            <a:ext cx="2727762" cy="1036462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t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PH4. Manter quadro qualificado de Profissionais e Engenheiros.</a:t>
            </a:r>
          </a:p>
        </p:txBody>
      </p:sp>
    </p:spTree>
    <p:extLst>
      <p:ext uri="{BB962C8B-B14F-4D97-AF65-F5344CB8AC3E}">
        <p14:creationId xmlns:p14="http://schemas.microsoft.com/office/powerpoint/2010/main" val="424643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B9617F29-43A2-8147-0F30-74ED9A8EA88F}"/>
              </a:ext>
            </a:extLst>
          </p:cNvPr>
          <p:cNvCxnSpPr>
            <a:cxnSpLocks/>
          </p:cNvCxnSpPr>
          <p:nvPr/>
        </p:nvCxnSpPr>
        <p:spPr>
          <a:xfrm>
            <a:off x="0" y="6462944"/>
            <a:ext cx="12192000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D149A30-9789-AE8F-E2D2-0F1490652141}"/>
              </a:ext>
            </a:extLst>
          </p:cNvPr>
          <p:cNvSpPr txBox="1"/>
          <p:nvPr/>
        </p:nvSpPr>
        <p:spPr>
          <a:xfrm>
            <a:off x="81667" y="916749"/>
            <a:ext cx="12192000" cy="12926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5400" b="1" dirty="0">
                <a:ln/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REFLEXÕES</a:t>
            </a:r>
          </a:p>
          <a:p>
            <a:pPr algn="ctr"/>
            <a:endParaRPr lang="pt-BR" sz="2400" b="1" dirty="0">
              <a:ln/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58DC074-D925-E9F4-07D4-E9B9377A7227}"/>
              </a:ext>
            </a:extLst>
          </p:cNvPr>
          <p:cNvSpPr txBox="1"/>
          <p:nvPr/>
        </p:nvSpPr>
        <p:spPr>
          <a:xfrm>
            <a:off x="5729289" y="2338389"/>
            <a:ext cx="6338936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sz="3200" b="1" dirty="0">
                <a:ln/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Por que uma Universidade Corporativa?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sz="3200" b="1" dirty="0">
                <a:ln/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A CRASA quer treinar, capacitar para quê?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sz="3200" b="1" dirty="0">
                <a:ln/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5W2H.</a:t>
            </a:r>
          </a:p>
          <a:p>
            <a:endParaRPr lang="pt-BR" sz="3200" b="1" dirty="0">
              <a:ln/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pPr algn="ctr"/>
            <a:endParaRPr lang="pt-BR" sz="2400" b="1" dirty="0">
              <a:ln/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" name="Picture 4" descr="CRASA Infraestrutura reforça excelência em soluções inteligentes de  engenharia - Básica Comunicações - Assessoria de Imprensa">
            <a:extLst>
              <a:ext uri="{FF2B5EF4-FFF2-40B4-BE49-F238E27FC236}">
                <a16:creationId xmlns:a16="http://schemas.microsoft.com/office/drawing/2014/main" id="{F13A6C6B-DC57-76B6-7437-6FD96A2D4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369" y="368667"/>
            <a:ext cx="2319337" cy="79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Quais são as vantagens e como implantar uma Universidade Corporativa">
            <a:extLst>
              <a:ext uri="{FF2B5EF4-FFF2-40B4-BE49-F238E27FC236}">
                <a16:creationId xmlns:a16="http://schemas.microsoft.com/office/drawing/2014/main" id="{BD17CF42-D37B-3A69-E5BA-EF5C25E70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338389"/>
            <a:ext cx="4657725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RASA Infraestrutura reforça excelência em soluções inteligentes de  engenharia - Básica Comunicações - Assessoria de Imprensa">
            <a:extLst>
              <a:ext uri="{FF2B5EF4-FFF2-40B4-BE49-F238E27FC236}">
                <a16:creationId xmlns:a16="http://schemas.microsoft.com/office/drawing/2014/main" id="{71BDDE4A-D3EB-6E0E-D8B0-0F0C8FC82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532121"/>
            <a:ext cx="1309768" cy="45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97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E7B0493-92C6-A726-F1E9-D8CE6C518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63" y="5750527"/>
            <a:ext cx="457772" cy="51435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34D17C3-A1BA-AAEE-8886-4247FECA9753}"/>
              </a:ext>
            </a:extLst>
          </p:cNvPr>
          <p:cNvSpPr txBox="1">
            <a:spLocks noChangeArrowheads="1"/>
          </p:cNvSpPr>
          <p:nvPr/>
        </p:nvSpPr>
        <p:spPr>
          <a:xfrm>
            <a:off x="1411167" y="838198"/>
            <a:ext cx="8349526" cy="82048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CONCEITO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50A9E58-4631-345B-8CCC-C27D781AAB60}"/>
              </a:ext>
            </a:extLst>
          </p:cNvPr>
          <p:cNvSpPr txBox="1"/>
          <p:nvPr/>
        </p:nvSpPr>
        <p:spPr>
          <a:xfrm>
            <a:off x="1113451" y="184413"/>
            <a:ext cx="889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UNIVERSIDADE CORPORATIVA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06A1652-B273-BF91-BE9D-7A276197A766}"/>
              </a:ext>
            </a:extLst>
          </p:cNvPr>
          <p:cNvSpPr txBox="1"/>
          <p:nvPr/>
        </p:nvSpPr>
        <p:spPr>
          <a:xfrm>
            <a:off x="1375010" y="1943137"/>
            <a:ext cx="9540373" cy="1676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Segundo Jeanne Meister (1999), a </a:t>
            </a:r>
            <a:r>
              <a:rPr lang="pt-BR" dirty="0">
                <a:solidFill>
                  <a:srgbClr val="333333"/>
                </a:solidFill>
                <a:latin typeface="Verdana" panose="020B0604030504040204" pitchFamily="34" charset="0"/>
                <a:hlinkClick r:id="rId3" tooltip="Próprio verbete [2º ocorrência] - clique para voltar ao top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Educação Corporativa</a:t>
            </a:r>
            <a:r>
              <a:rPr lang="pt-BR" dirty="0">
                <a:solidFill>
                  <a:srgbClr val="333333"/>
                </a:solidFill>
                <a:latin typeface="Verdana" panose="020B0604030504040204" pitchFamily="34" charset="0"/>
              </a:rPr>
              <a:t> </a:t>
            </a:r>
            <a:r>
              <a:rPr lang="pt-BR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é um “guarda-chuva estratégico para desenvolver e educar funcionários, clientes, fornecedores e comunidade, a fim de cumprir as estratégias da organização” (p.35).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4075158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E7B0493-92C6-A726-F1E9-D8CE6C518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63" y="5750527"/>
            <a:ext cx="457772" cy="51435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34D17C3-A1BA-AAEE-8886-4247FECA9753}"/>
              </a:ext>
            </a:extLst>
          </p:cNvPr>
          <p:cNvSpPr txBox="1">
            <a:spLocks noChangeArrowheads="1"/>
          </p:cNvSpPr>
          <p:nvPr/>
        </p:nvSpPr>
        <p:spPr>
          <a:xfrm>
            <a:off x="1100538" y="478893"/>
            <a:ext cx="10516543" cy="80005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2200" dirty="0">
                <a:solidFill>
                  <a:prstClr val="black"/>
                </a:solidFill>
                <a:latin typeface="Calibri"/>
              </a:rPr>
              <a:t>Um novo olhar para 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Treinamento, que visa implantar a Universidade Corporativa CRASA. </a:t>
            </a:r>
          </a:p>
        </p:txBody>
      </p:sp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6CF747E9-6D76-E52C-C353-B6C9A4D03ADE}"/>
              </a:ext>
            </a:extLst>
          </p:cNvPr>
          <p:cNvSpPr/>
          <p:nvPr/>
        </p:nvSpPr>
        <p:spPr>
          <a:xfrm>
            <a:off x="2837130" y="992883"/>
            <a:ext cx="6840760" cy="1587244"/>
          </a:xfrm>
          <a:prstGeom prst="triangle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453266D-D0A7-DFA8-6B73-21C0C423E214}"/>
              </a:ext>
            </a:extLst>
          </p:cNvPr>
          <p:cNvSpPr txBox="1"/>
          <p:nvPr/>
        </p:nvSpPr>
        <p:spPr>
          <a:xfrm>
            <a:off x="4925362" y="1568947"/>
            <a:ext cx="259228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700" b="1" kern="0" dirty="0">
                <a:solidFill>
                  <a:prstClr val="black"/>
                </a:solidFill>
              </a:rPr>
              <a:t>Propósito</a:t>
            </a:r>
            <a:r>
              <a:rPr kumimoji="0" lang="pt-BR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Visão e Valores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01D963C-1198-BF41-1E8E-0981F7F05934}"/>
              </a:ext>
            </a:extLst>
          </p:cNvPr>
          <p:cNvSpPr/>
          <p:nvPr/>
        </p:nvSpPr>
        <p:spPr>
          <a:xfrm>
            <a:off x="2898978" y="2768773"/>
            <a:ext cx="1440160" cy="3404443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wordArt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0" dirty="0">
                <a:solidFill>
                  <a:prstClr val="white"/>
                </a:solidFill>
                <a:latin typeface="Calibri"/>
              </a:rPr>
              <a:t>GOVERNANÇA</a:t>
            </a: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6B23D75-5048-260A-5698-D0F74957F8D0}"/>
              </a:ext>
            </a:extLst>
          </p:cNvPr>
          <p:cNvSpPr/>
          <p:nvPr/>
        </p:nvSpPr>
        <p:spPr>
          <a:xfrm>
            <a:off x="4645200" y="2768773"/>
            <a:ext cx="1422130" cy="3404443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wordArtVert" rtlCol="0" anchor="ctr"/>
          <a:lstStyle/>
          <a:p>
            <a:pPr algn="ctr"/>
            <a:r>
              <a:rPr lang="pt-BR" sz="1200" b="1" kern="0" dirty="0">
                <a:solidFill>
                  <a:prstClr val="white"/>
                </a:solidFill>
                <a:latin typeface="Calibri"/>
              </a:rPr>
              <a:t>SUSTENTABILIDDE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CB851B8-3905-7007-0C1D-EB0871CAE5DF}"/>
              </a:ext>
            </a:extLst>
          </p:cNvPr>
          <p:cNvSpPr/>
          <p:nvPr/>
        </p:nvSpPr>
        <p:spPr>
          <a:xfrm>
            <a:off x="6499378" y="2768773"/>
            <a:ext cx="1368152" cy="3404443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wordArtVert" rtlCol="0" anchor="ctr"/>
          <a:lstStyle/>
          <a:p>
            <a:pPr algn="ctr"/>
            <a:r>
              <a:rPr lang="pt-BR" sz="1200" b="1" kern="0" dirty="0">
                <a:solidFill>
                  <a:prstClr val="white"/>
                </a:solidFill>
                <a:latin typeface="Calibri"/>
              </a:rPr>
              <a:t>COMPLIANCE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568DACF-78A4-EA98-13C3-1A6E46C922B4}"/>
              </a:ext>
            </a:extLst>
          </p:cNvPr>
          <p:cNvSpPr/>
          <p:nvPr/>
        </p:nvSpPr>
        <p:spPr>
          <a:xfrm>
            <a:off x="8299578" y="2768773"/>
            <a:ext cx="1350122" cy="3404443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wordArtVert" rtlCol="0" anchor="ctr"/>
          <a:lstStyle/>
          <a:p>
            <a:pPr algn="ctr"/>
            <a:r>
              <a:rPr lang="pt-BR" sz="1200" b="1" kern="0" dirty="0">
                <a:solidFill>
                  <a:prstClr val="white"/>
                </a:solidFill>
                <a:latin typeface="Calibri"/>
              </a:rPr>
              <a:t>ENGENHARIA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38D8280-2C08-A37A-7F70-460BA1492172}"/>
              </a:ext>
            </a:extLst>
          </p:cNvPr>
          <p:cNvSpPr txBox="1"/>
          <p:nvPr/>
        </p:nvSpPr>
        <p:spPr>
          <a:xfrm>
            <a:off x="5285402" y="1909242"/>
            <a:ext cx="203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Core Competences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63FD566-9477-08A1-ABFF-E1EDD2564C7C}"/>
              </a:ext>
            </a:extLst>
          </p:cNvPr>
          <p:cNvSpPr txBox="1"/>
          <p:nvPr/>
        </p:nvSpPr>
        <p:spPr>
          <a:xfrm>
            <a:off x="4061266" y="223750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Competências por Espaço Ocupacional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A62000AB-C429-29B1-D41D-3D2AC90F770E}"/>
              </a:ext>
            </a:extLst>
          </p:cNvPr>
          <p:cNvCxnSpPr/>
          <p:nvPr/>
        </p:nvCxnSpPr>
        <p:spPr>
          <a:xfrm>
            <a:off x="3863272" y="2217019"/>
            <a:ext cx="4806506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lgDash"/>
          </a:ln>
          <a:effectLst/>
        </p:spPr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6968971A-6509-1770-F4D0-2C4874444A9B}"/>
              </a:ext>
            </a:extLst>
          </p:cNvPr>
          <p:cNvCxnSpPr/>
          <p:nvPr/>
        </p:nvCxnSpPr>
        <p:spPr>
          <a:xfrm>
            <a:off x="4565322" y="1889497"/>
            <a:ext cx="3537407" cy="1974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lgDash"/>
          </a:ln>
          <a:effectLst/>
        </p:spPr>
      </p:cxnSp>
      <p:pic>
        <p:nvPicPr>
          <p:cNvPr id="17" name="Imagem 16">
            <a:extLst>
              <a:ext uri="{FF2B5EF4-FFF2-40B4-BE49-F238E27FC236}">
                <a16:creationId xmlns:a16="http://schemas.microsoft.com/office/drawing/2014/main" id="{5D2D2D95-C15F-98C5-CD2D-3A04091A9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620" y="1093339"/>
            <a:ext cx="457772" cy="514350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66272C35-D952-02C9-3DA0-3397D7FE83E7}"/>
              </a:ext>
            </a:extLst>
          </p:cNvPr>
          <p:cNvSpPr/>
          <p:nvPr/>
        </p:nvSpPr>
        <p:spPr>
          <a:xfrm>
            <a:off x="2692400" y="6353086"/>
            <a:ext cx="7319347" cy="4304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Pessoas/Processos/Sistemas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50A9E58-4631-345B-8CCC-C27D781AAB60}"/>
              </a:ext>
            </a:extLst>
          </p:cNvPr>
          <p:cNvSpPr txBox="1"/>
          <p:nvPr/>
        </p:nvSpPr>
        <p:spPr>
          <a:xfrm>
            <a:off x="1113451" y="184413"/>
            <a:ext cx="889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PILARES CORPORATIVOS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0ABC2E8F-CCDF-88AF-8928-A407923F5423}"/>
              </a:ext>
            </a:extLst>
          </p:cNvPr>
          <p:cNvSpPr/>
          <p:nvPr/>
        </p:nvSpPr>
        <p:spPr>
          <a:xfrm rot="5400000" flipH="1">
            <a:off x="6247226" y="-869119"/>
            <a:ext cx="95390" cy="7098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0433FB0D-FE5D-9A5E-4B90-5C36D2DB57C6}"/>
              </a:ext>
            </a:extLst>
          </p:cNvPr>
          <p:cNvSpPr/>
          <p:nvPr/>
        </p:nvSpPr>
        <p:spPr>
          <a:xfrm rot="5400000" flipH="1">
            <a:off x="6277705" y="2706968"/>
            <a:ext cx="95390" cy="7098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8845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E7B0493-92C6-A726-F1E9-D8CE6C518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63" y="5750527"/>
            <a:ext cx="457772" cy="51435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3DF38D2-7DFC-7A92-50C7-B0E66C45C6E7}"/>
              </a:ext>
            </a:extLst>
          </p:cNvPr>
          <p:cNvSpPr txBox="1"/>
          <p:nvPr/>
        </p:nvSpPr>
        <p:spPr>
          <a:xfrm>
            <a:off x="1119673" y="176509"/>
            <a:ext cx="889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PATRIMÔNIO HUMANO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7B02A25-0C8B-EE10-ED08-E29AF0CA3C91}"/>
              </a:ext>
            </a:extLst>
          </p:cNvPr>
          <p:cNvSpPr/>
          <p:nvPr/>
        </p:nvSpPr>
        <p:spPr>
          <a:xfrm>
            <a:off x="1169531" y="1218683"/>
            <a:ext cx="2552700" cy="3163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PH4. Manter Quadro qualificado de Profissionais e Engenheiros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D0EB21E-0CE1-161B-C656-F8B7352A00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7112325"/>
              </p:ext>
            </p:extLst>
          </p:nvPr>
        </p:nvGraphicFramePr>
        <p:xfrm>
          <a:off x="3871141" y="71966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F5440069-1632-C2A3-C7B1-A9C673EB956D}"/>
              </a:ext>
            </a:extLst>
          </p:cNvPr>
          <p:cNvSpPr/>
          <p:nvPr/>
        </p:nvSpPr>
        <p:spPr>
          <a:xfrm>
            <a:off x="3868374" y="1390648"/>
            <a:ext cx="767534" cy="112395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055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E7B0493-92C6-A726-F1E9-D8CE6C518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63" y="5750527"/>
            <a:ext cx="457772" cy="51435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3DF38D2-7DFC-7A92-50C7-B0E66C45C6E7}"/>
              </a:ext>
            </a:extLst>
          </p:cNvPr>
          <p:cNvSpPr txBox="1"/>
          <p:nvPr/>
        </p:nvSpPr>
        <p:spPr>
          <a:xfrm>
            <a:off x="1119673" y="156189"/>
            <a:ext cx="889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PROGRAMA DE APERFEIÇOAMENTO CONTÍNUO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4522DFA-95CB-AEE5-CD03-D31D6F06E650}"/>
              </a:ext>
            </a:extLst>
          </p:cNvPr>
          <p:cNvSpPr txBox="1"/>
          <p:nvPr/>
        </p:nvSpPr>
        <p:spPr>
          <a:xfrm>
            <a:off x="1119673" y="1761107"/>
            <a:ext cx="4086458" cy="38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OBJETIVO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6F48E8E-8419-7EB2-BAC8-40FD631CBB9D}"/>
              </a:ext>
            </a:extLst>
          </p:cNvPr>
          <p:cNvSpPr txBox="1"/>
          <p:nvPr/>
        </p:nvSpPr>
        <p:spPr>
          <a:xfrm>
            <a:off x="1119673" y="2246968"/>
            <a:ext cx="10548452" cy="2071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prstClr val="black"/>
                </a:solidFill>
                <a:latin typeface="Calibri"/>
              </a:rPr>
              <a:t>O principal objetivo de uma Universidade Corporativa é fornecer a estrutura adequada para o treinamento de Colaboradores, além de, também atuar no desenvolvimento da liderança e nas estratégias para manter a competividade corporativa em uma economia em mudança. </a:t>
            </a:r>
          </a:p>
        </p:txBody>
      </p:sp>
    </p:spTree>
    <p:extLst>
      <p:ext uri="{BB962C8B-B14F-4D97-AF65-F5344CB8AC3E}">
        <p14:creationId xmlns:p14="http://schemas.microsoft.com/office/powerpoint/2010/main" val="992423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ector: Angulado 27">
            <a:extLst>
              <a:ext uri="{FF2B5EF4-FFF2-40B4-BE49-F238E27FC236}">
                <a16:creationId xmlns:a16="http://schemas.microsoft.com/office/drawing/2014/main" id="{4CA3C699-848C-F59F-5CAE-16615DE205C7}"/>
              </a:ext>
            </a:extLst>
          </p:cNvPr>
          <p:cNvCxnSpPr>
            <a:cxnSpLocks/>
          </p:cNvCxnSpPr>
          <p:nvPr/>
        </p:nvCxnSpPr>
        <p:spPr>
          <a:xfrm flipV="1">
            <a:off x="4476747" y="5265505"/>
            <a:ext cx="2938925" cy="287431"/>
          </a:xfrm>
          <a:prstGeom prst="bentConnector3">
            <a:avLst>
              <a:gd name="adj1" fmla="val 73854"/>
            </a:avLst>
          </a:prstGeom>
          <a:ln w="317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9" name="Imagem 28">
            <a:extLst>
              <a:ext uri="{FF2B5EF4-FFF2-40B4-BE49-F238E27FC236}">
                <a16:creationId xmlns:a16="http://schemas.microsoft.com/office/drawing/2014/main" id="{F8D67F9F-7E14-73B8-4C41-95B2E8348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515" y="-656643"/>
            <a:ext cx="3925824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E7B0493-92C6-A726-F1E9-D8CE6C518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63" y="5750527"/>
            <a:ext cx="457772" cy="514350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EF3BB52-EA10-0396-3496-23657D6140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0282141"/>
              </p:ext>
            </p:extLst>
          </p:nvPr>
        </p:nvGraphicFramePr>
        <p:xfrm>
          <a:off x="9696400" y="486792"/>
          <a:ext cx="936104" cy="4778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Retângulo de cantos arredondados 24">
            <a:extLst>
              <a:ext uri="{FF2B5EF4-FFF2-40B4-BE49-F238E27FC236}">
                <a16:creationId xmlns:a16="http://schemas.microsoft.com/office/drawing/2014/main" id="{A37072E3-C63A-8043-940F-DD020302B65C}"/>
              </a:ext>
            </a:extLst>
          </p:cNvPr>
          <p:cNvSpPr/>
          <p:nvPr/>
        </p:nvSpPr>
        <p:spPr bwMode="auto">
          <a:xfrm>
            <a:off x="5839159" y="4919224"/>
            <a:ext cx="1980000" cy="374571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77800" prst="convex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Operacional</a:t>
            </a:r>
          </a:p>
        </p:txBody>
      </p:sp>
      <p:sp>
        <p:nvSpPr>
          <p:cNvPr id="9" name="Retângulo de cantos arredondados 25">
            <a:extLst>
              <a:ext uri="{FF2B5EF4-FFF2-40B4-BE49-F238E27FC236}">
                <a16:creationId xmlns:a16="http://schemas.microsoft.com/office/drawing/2014/main" id="{C13C6D67-9A51-40DC-4650-7C8A7D15065F}"/>
              </a:ext>
            </a:extLst>
          </p:cNvPr>
          <p:cNvSpPr/>
          <p:nvPr/>
        </p:nvSpPr>
        <p:spPr bwMode="auto">
          <a:xfrm>
            <a:off x="5839159" y="4365449"/>
            <a:ext cx="1980000" cy="374571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77800" prst="convex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Assistente I, II, III</a:t>
            </a:r>
          </a:p>
        </p:txBody>
      </p:sp>
      <p:sp>
        <p:nvSpPr>
          <p:cNvPr id="10" name="Retângulo de cantos arredondados 26">
            <a:extLst>
              <a:ext uri="{FF2B5EF4-FFF2-40B4-BE49-F238E27FC236}">
                <a16:creationId xmlns:a16="http://schemas.microsoft.com/office/drawing/2014/main" id="{69900BA7-34F5-E576-67ED-2869948D8FC9}"/>
              </a:ext>
            </a:extLst>
          </p:cNvPr>
          <p:cNvSpPr/>
          <p:nvPr/>
        </p:nvSpPr>
        <p:spPr bwMode="auto">
          <a:xfrm>
            <a:off x="5839159" y="3753337"/>
            <a:ext cx="1980000" cy="374571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77800" prst="convex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Analista Jr, </a:t>
            </a:r>
            <a:r>
              <a:rPr lang="pt-BR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Pl</a:t>
            </a:r>
            <a:r>
              <a:rPr lang="pt-BR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, Sr</a:t>
            </a:r>
          </a:p>
        </p:txBody>
      </p:sp>
      <p:sp>
        <p:nvSpPr>
          <p:cNvPr id="11" name="Retângulo de cantos arredondados 27">
            <a:extLst>
              <a:ext uri="{FF2B5EF4-FFF2-40B4-BE49-F238E27FC236}">
                <a16:creationId xmlns:a16="http://schemas.microsoft.com/office/drawing/2014/main" id="{CAD29D77-F934-AE79-F845-49D21C3D65E8}"/>
              </a:ext>
            </a:extLst>
          </p:cNvPr>
          <p:cNvSpPr/>
          <p:nvPr/>
        </p:nvSpPr>
        <p:spPr bwMode="auto">
          <a:xfrm>
            <a:off x="4769345" y="2381905"/>
            <a:ext cx="1656184" cy="374571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77800" prst="convex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Gerente</a:t>
            </a:r>
          </a:p>
        </p:txBody>
      </p:sp>
      <p:sp>
        <p:nvSpPr>
          <p:cNvPr id="12" name="Retângulo de cantos arredondados 28">
            <a:extLst>
              <a:ext uri="{FF2B5EF4-FFF2-40B4-BE49-F238E27FC236}">
                <a16:creationId xmlns:a16="http://schemas.microsoft.com/office/drawing/2014/main" id="{56AB5794-7516-5C38-ADBC-080BDB879C92}"/>
              </a:ext>
            </a:extLst>
          </p:cNvPr>
          <p:cNvSpPr/>
          <p:nvPr/>
        </p:nvSpPr>
        <p:spPr bwMode="auto">
          <a:xfrm>
            <a:off x="7380352" y="2397786"/>
            <a:ext cx="1920240" cy="374571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77800" prst="convex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Especialista Pleno</a:t>
            </a:r>
          </a:p>
        </p:txBody>
      </p:sp>
      <p:sp>
        <p:nvSpPr>
          <p:cNvPr id="13" name="Retângulo de cantos arredondados 29">
            <a:extLst>
              <a:ext uri="{FF2B5EF4-FFF2-40B4-BE49-F238E27FC236}">
                <a16:creationId xmlns:a16="http://schemas.microsoft.com/office/drawing/2014/main" id="{5B1C86F6-B7C4-C358-72C3-82477B76988B}"/>
              </a:ext>
            </a:extLst>
          </p:cNvPr>
          <p:cNvSpPr/>
          <p:nvPr/>
        </p:nvSpPr>
        <p:spPr bwMode="auto">
          <a:xfrm>
            <a:off x="4776249" y="1874273"/>
            <a:ext cx="1674782" cy="35754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77800" prst="convex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Superintendente</a:t>
            </a:r>
          </a:p>
        </p:txBody>
      </p:sp>
      <p:sp>
        <p:nvSpPr>
          <p:cNvPr id="14" name="Retângulo de cantos arredondados 30">
            <a:extLst>
              <a:ext uri="{FF2B5EF4-FFF2-40B4-BE49-F238E27FC236}">
                <a16:creationId xmlns:a16="http://schemas.microsoft.com/office/drawing/2014/main" id="{951E3898-F32E-5AAA-8020-A5C4E143138B}"/>
              </a:ext>
            </a:extLst>
          </p:cNvPr>
          <p:cNvSpPr/>
          <p:nvPr/>
        </p:nvSpPr>
        <p:spPr bwMode="auto">
          <a:xfrm>
            <a:off x="4740939" y="1304206"/>
            <a:ext cx="1764000" cy="374571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77800" prst="convex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Diretor/Assessor</a:t>
            </a:r>
          </a:p>
        </p:txBody>
      </p:sp>
      <p:sp>
        <p:nvSpPr>
          <p:cNvPr id="15" name="Retângulo de cantos arredondados 31">
            <a:extLst>
              <a:ext uri="{FF2B5EF4-FFF2-40B4-BE49-F238E27FC236}">
                <a16:creationId xmlns:a16="http://schemas.microsoft.com/office/drawing/2014/main" id="{5D54AB4B-FB40-B3B0-4E51-3592D6207EDB}"/>
              </a:ext>
            </a:extLst>
          </p:cNvPr>
          <p:cNvSpPr/>
          <p:nvPr/>
        </p:nvSpPr>
        <p:spPr bwMode="auto">
          <a:xfrm>
            <a:off x="4687031" y="728637"/>
            <a:ext cx="1764000" cy="374571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77800" prst="convex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CEO</a:t>
            </a:r>
          </a:p>
        </p:txBody>
      </p:sp>
      <p:sp>
        <p:nvSpPr>
          <p:cNvPr id="16" name="Retângulo de cantos arredondados 32">
            <a:extLst>
              <a:ext uri="{FF2B5EF4-FFF2-40B4-BE49-F238E27FC236}">
                <a16:creationId xmlns:a16="http://schemas.microsoft.com/office/drawing/2014/main" id="{41513D06-5A3C-B3F7-FC8B-19882760AEC7}"/>
              </a:ext>
            </a:extLst>
          </p:cNvPr>
          <p:cNvSpPr/>
          <p:nvPr/>
        </p:nvSpPr>
        <p:spPr bwMode="auto">
          <a:xfrm>
            <a:off x="7344331" y="1873557"/>
            <a:ext cx="2086736" cy="374571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77800" prst="convex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Especialista Sênior</a:t>
            </a:r>
          </a:p>
        </p:txBody>
      </p:sp>
      <p:sp>
        <p:nvSpPr>
          <p:cNvPr id="17" name="Retângulo de cantos arredondados 33">
            <a:extLst>
              <a:ext uri="{FF2B5EF4-FFF2-40B4-BE49-F238E27FC236}">
                <a16:creationId xmlns:a16="http://schemas.microsoft.com/office/drawing/2014/main" id="{622DADD0-1A70-F685-48A4-CD84C422F16D}"/>
              </a:ext>
            </a:extLst>
          </p:cNvPr>
          <p:cNvSpPr/>
          <p:nvPr/>
        </p:nvSpPr>
        <p:spPr bwMode="auto">
          <a:xfrm>
            <a:off x="7366324" y="1304206"/>
            <a:ext cx="2016000" cy="374571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77800" prst="convex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Consultor Executivo</a:t>
            </a:r>
          </a:p>
        </p:txBody>
      </p:sp>
      <p:cxnSp>
        <p:nvCxnSpPr>
          <p:cNvPr id="18" name="Conector reto 32">
            <a:extLst>
              <a:ext uri="{FF2B5EF4-FFF2-40B4-BE49-F238E27FC236}">
                <a16:creationId xmlns:a16="http://schemas.microsoft.com/office/drawing/2014/main" id="{82795500-E23A-67B7-7618-3988A4D6184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35760" y="2744976"/>
            <a:ext cx="5410870" cy="0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prstDash val="dash"/>
            <a:round/>
            <a:headEnd/>
            <a:tailEnd/>
          </a:ln>
        </p:spPr>
      </p:cxnSp>
      <p:sp>
        <p:nvSpPr>
          <p:cNvPr id="19" name="Seta para baixo 35">
            <a:extLst>
              <a:ext uri="{FF2B5EF4-FFF2-40B4-BE49-F238E27FC236}">
                <a16:creationId xmlns:a16="http://schemas.microsoft.com/office/drawing/2014/main" id="{73F7F0E3-2657-3BCD-712F-8B390037C01D}"/>
              </a:ext>
            </a:extLst>
          </p:cNvPr>
          <p:cNvSpPr>
            <a:spLocks noChangeArrowheads="1"/>
          </p:cNvSpPr>
          <p:nvPr/>
        </p:nvSpPr>
        <p:spPr bwMode="auto">
          <a:xfrm rot="8025104">
            <a:off x="5434718" y="3395817"/>
            <a:ext cx="325438" cy="477500"/>
          </a:xfrm>
          <a:prstGeom prst="downArrow">
            <a:avLst>
              <a:gd name="adj1" fmla="val 50000"/>
              <a:gd name="adj2" fmla="val 49829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77800" prst="convex"/>
          </a:sp3d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0" name="Seta para baixo 36">
            <a:extLst>
              <a:ext uri="{FF2B5EF4-FFF2-40B4-BE49-F238E27FC236}">
                <a16:creationId xmlns:a16="http://schemas.microsoft.com/office/drawing/2014/main" id="{8912CAE8-7FC4-BE4A-7089-B9AEF9294B89}"/>
              </a:ext>
            </a:extLst>
          </p:cNvPr>
          <p:cNvSpPr>
            <a:spLocks noChangeArrowheads="1"/>
          </p:cNvSpPr>
          <p:nvPr/>
        </p:nvSpPr>
        <p:spPr bwMode="auto">
          <a:xfrm rot="-7827073">
            <a:off x="7863495" y="3395226"/>
            <a:ext cx="323850" cy="477500"/>
          </a:xfrm>
          <a:prstGeom prst="downArrow">
            <a:avLst>
              <a:gd name="adj1" fmla="val 50000"/>
              <a:gd name="adj2" fmla="val 50074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77800" prst="convex"/>
          </a:sp3d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21" name="Conector reto 32">
            <a:extLst>
              <a:ext uri="{FF2B5EF4-FFF2-40B4-BE49-F238E27FC236}">
                <a16:creationId xmlns:a16="http://schemas.microsoft.com/office/drawing/2014/main" id="{A3AB8166-1DB6-8334-EF85-A67150FC833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23546" y="1874272"/>
            <a:ext cx="5410870" cy="0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prstDash val="dash"/>
            <a:round/>
            <a:headEnd/>
            <a:tailEnd/>
          </a:ln>
        </p:spPr>
      </p:cxnSp>
      <p:cxnSp>
        <p:nvCxnSpPr>
          <p:cNvPr id="22" name="Conector reto 32">
            <a:extLst>
              <a:ext uri="{FF2B5EF4-FFF2-40B4-BE49-F238E27FC236}">
                <a16:creationId xmlns:a16="http://schemas.microsoft.com/office/drawing/2014/main" id="{175D20AD-CFC3-8D03-E8B0-85582E2B17A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35760" y="1305064"/>
            <a:ext cx="5410870" cy="0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prstDash val="dash"/>
            <a:round/>
            <a:headEnd/>
            <a:tailEnd/>
          </a:ln>
        </p:spPr>
      </p:cxnSp>
      <p:cxnSp>
        <p:nvCxnSpPr>
          <p:cNvPr id="23" name="Conector reto 32">
            <a:extLst>
              <a:ext uri="{FF2B5EF4-FFF2-40B4-BE49-F238E27FC236}">
                <a16:creationId xmlns:a16="http://schemas.microsoft.com/office/drawing/2014/main" id="{5F3BA23C-0020-4810-EA11-1AF8E97F9F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35760" y="3393296"/>
            <a:ext cx="5410870" cy="0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prstDash val="dash"/>
            <a:round/>
            <a:headEnd/>
            <a:tailEnd/>
          </a:ln>
        </p:spPr>
      </p:cxnSp>
      <p:sp>
        <p:nvSpPr>
          <p:cNvPr id="24" name="Retângulo de cantos arredondados 27">
            <a:extLst>
              <a:ext uri="{FF2B5EF4-FFF2-40B4-BE49-F238E27FC236}">
                <a16:creationId xmlns:a16="http://schemas.microsoft.com/office/drawing/2014/main" id="{C67A1E46-5EFF-136D-59BB-F0F6395AD4B1}"/>
              </a:ext>
            </a:extLst>
          </p:cNvPr>
          <p:cNvSpPr/>
          <p:nvPr/>
        </p:nvSpPr>
        <p:spPr bwMode="auto">
          <a:xfrm>
            <a:off x="4776249" y="2879660"/>
            <a:ext cx="1656184" cy="374571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77800" prst="convex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Coordenador</a:t>
            </a:r>
          </a:p>
        </p:txBody>
      </p:sp>
      <p:sp>
        <p:nvSpPr>
          <p:cNvPr id="25" name="Retângulo de cantos arredondados 28">
            <a:extLst>
              <a:ext uri="{FF2B5EF4-FFF2-40B4-BE49-F238E27FC236}">
                <a16:creationId xmlns:a16="http://schemas.microsoft.com/office/drawing/2014/main" id="{F6CD6FA3-0D78-E918-6D5E-4AD91A18346D}"/>
              </a:ext>
            </a:extLst>
          </p:cNvPr>
          <p:cNvSpPr/>
          <p:nvPr/>
        </p:nvSpPr>
        <p:spPr bwMode="auto">
          <a:xfrm>
            <a:off x="7415672" y="2905849"/>
            <a:ext cx="1920240" cy="374571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77800" prst="convex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Especialista Junior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A246FA53-656C-564A-C448-EC27787ECF81}"/>
              </a:ext>
            </a:extLst>
          </p:cNvPr>
          <p:cNvSpPr txBox="1"/>
          <p:nvPr/>
        </p:nvSpPr>
        <p:spPr>
          <a:xfrm>
            <a:off x="1119673" y="176509"/>
            <a:ext cx="889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MODELO DE CARREIRAS – TRILHA EM Y</a:t>
            </a:r>
          </a:p>
        </p:txBody>
      </p:sp>
      <p:sp>
        <p:nvSpPr>
          <p:cNvPr id="5" name="Retângulo de cantos arredondados 24">
            <a:extLst>
              <a:ext uri="{FF2B5EF4-FFF2-40B4-BE49-F238E27FC236}">
                <a16:creationId xmlns:a16="http://schemas.microsoft.com/office/drawing/2014/main" id="{335D72ED-5842-F8F8-6159-1237F7B4DF23}"/>
              </a:ext>
            </a:extLst>
          </p:cNvPr>
          <p:cNvSpPr/>
          <p:nvPr/>
        </p:nvSpPr>
        <p:spPr bwMode="auto">
          <a:xfrm>
            <a:off x="2328565" y="4672430"/>
            <a:ext cx="1980000" cy="200906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77800" prst="convex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Encarregados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Oficiais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Apontadores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Operadores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Ajudantes</a:t>
            </a:r>
          </a:p>
        </p:txBody>
      </p:sp>
    </p:spTree>
    <p:extLst>
      <p:ext uri="{BB962C8B-B14F-4D97-AF65-F5344CB8AC3E}">
        <p14:creationId xmlns:p14="http://schemas.microsoft.com/office/powerpoint/2010/main" val="15275490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5512</TotalTime>
  <Words>976</Words>
  <Application>Microsoft Office PowerPoint</Application>
  <PresentationFormat>Widescreen</PresentationFormat>
  <Paragraphs>229</Paragraphs>
  <Slides>24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24</vt:i4>
      </vt:variant>
    </vt:vector>
  </HeadingPairs>
  <TitlesOfParts>
    <vt:vector size="36" baseType="lpstr">
      <vt:lpstr>Arial</vt:lpstr>
      <vt:lpstr>Avenir Black</vt:lpstr>
      <vt:lpstr>Avenir Heavy</vt:lpstr>
      <vt:lpstr>Avenir Medium</vt:lpstr>
      <vt:lpstr>Calibri</vt:lpstr>
      <vt:lpstr>Calibri Light</vt:lpstr>
      <vt:lpstr>IBM Plex Sans</vt:lpstr>
      <vt:lpstr>Tahoma</vt:lpstr>
      <vt:lpstr>udemy sans</vt:lpstr>
      <vt:lpstr>Verdana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CURSOS ONLINE E PRESENCIAIS</vt:lpstr>
      <vt:lpstr>Apresentação do PowerPoint</vt:lpstr>
      <vt:lpstr>TRILHAS DO CONHECIMENTO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Flavia Serbake de Toledo | Crasa Infraestrutura</dc:creator>
  <cp:lastModifiedBy>José Augusto Alves | Crasa Infraestrutura</cp:lastModifiedBy>
  <cp:revision>123</cp:revision>
  <dcterms:created xsi:type="dcterms:W3CDTF">2022-08-16T20:46:23Z</dcterms:created>
  <dcterms:modified xsi:type="dcterms:W3CDTF">2022-11-09T18:00:12Z</dcterms:modified>
</cp:coreProperties>
</file>