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69" r:id="rId5"/>
  </p:sldMasterIdLst>
  <p:notesMasterIdLst>
    <p:notesMasterId r:id="rId22"/>
  </p:notesMasterIdLst>
  <p:sldIdLst>
    <p:sldId id="256" r:id="rId6"/>
    <p:sldId id="441" r:id="rId7"/>
    <p:sldId id="515" r:id="rId8"/>
    <p:sldId id="563" r:id="rId9"/>
    <p:sldId id="521" r:id="rId10"/>
    <p:sldId id="523" r:id="rId11"/>
    <p:sldId id="558" r:id="rId12"/>
    <p:sldId id="567" r:id="rId13"/>
    <p:sldId id="550" r:id="rId14"/>
    <p:sldId id="551" r:id="rId15"/>
    <p:sldId id="553" r:id="rId16"/>
    <p:sldId id="559" r:id="rId17"/>
    <p:sldId id="557" r:id="rId18"/>
    <p:sldId id="565" r:id="rId19"/>
    <p:sldId id="566" r:id="rId20"/>
    <p:sldId id="568" r:id="rId21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457" userDrawn="1">
          <p15:clr>
            <a:srgbClr val="A4A3A4"/>
          </p15:clr>
        </p15:guide>
        <p15:guide id="4" orient="horz" pos="210" userDrawn="1">
          <p15:clr>
            <a:srgbClr val="A4A3A4"/>
          </p15:clr>
        </p15:guide>
        <p15:guide id="5" orient="horz" pos="4201" userDrawn="1">
          <p15:clr>
            <a:srgbClr val="A4A3A4"/>
          </p15:clr>
        </p15:guide>
        <p15:guide id="6" pos="751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987D00A-3936-2695-7963-127A59BFF525}" name="Edson Schwanke | Crasa Infraestrutura" initials="ES|CI" userId="S::edson.schwanke@crasainfra.com::65f00dee-0ed4-4040-b194-8f9512581ca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66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2A1668-0408-45AD-9D5A-C5114205B316}" v="29" dt="2023-06-30T14:14:46.8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pos="2457"/>
        <p:guide orient="horz" pos="210"/>
        <p:guide orient="horz" pos="4201"/>
        <p:guide pos="75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ábio Miranda Morgado" userId="fc72a584-3a6d-4147-bd48-b01ddbc53c5c" providerId="ADAL" clId="{DE86F44C-9A8A-44CC-A8B7-12AC65117CC6}"/>
    <pc:docChg chg="custSel modSld">
      <pc:chgData name="Fábio Miranda Morgado" userId="fc72a584-3a6d-4147-bd48-b01ddbc53c5c" providerId="ADAL" clId="{DE86F44C-9A8A-44CC-A8B7-12AC65117CC6}" dt="2023-05-29T12:11:33.452" v="28" actId="1076"/>
      <pc:docMkLst>
        <pc:docMk/>
      </pc:docMkLst>
      <pc:sldChg chg="addSp delSp modSp mod">
        <pc:chgData name="Fábio Miranda Morgado" userId="fc72a584-3a6d-4147-bd48-b01ddbc53c5c" providerId="ADAL" clId="{DE86F44C-9A8A-44CC-A8B7-12AC65117CC6}" dt="2023-05-29T12:02:56.901" v="9" actId="1076"/>
        <pc:sldMkLst>
          <pc:docMk/>
          <pc:sldMk cId="2191282707" sldId="515"/>
        </pc:sldMkLst>
        <pc:graphicFrameChg chg="del">
          <ac:chgData name="Fábio Miranda Morgado" userId="fc72a584-3a6d-4147-bd48-b01ddbc53c5c" providerId="ADAL" clId="{DE86F44C-9A8A-44CC-A8B7-12AC65117CC6}" dt="2023-05-29T12:02:45.059" v="4" actId="478"/>
          <ac:graphicFrameMkLst>
            <pc:docMk/>
            <pc:sldMk cId="2191282707" sldId="515"/>
            <ac:graphicFrameMk id="4" creationId="{33944319-BFE2-F70D-A71B-99CA51CAD470}"/>
          </ac:graphicFrameMkLst>
        </pc:graphicFrameChg>
        <pc:picChg chg="add mod">
          <ac:chgData name="Fábio Miranda Morgado" userId="fc72a584-3a6d-4147-bd48-b01ddbc53c5c" providerId="ADAL" clId="{DE86F44C-9A8A-44CC-A8B7-12AC65117CC6}" dt="2023-05-29T12:02:56.901" v="9" actId="1076"/>
          <ac:picMkLst>
            <pc:docMk/>
            <pc:sldMk cId="2191282707" sldId="515"/>
            <ac:picMk id="2" creationId="{21C39170-A6A4-D4AA-5750-EE582226382A}"/>
          </ac:picMkLst>
        </pc:picChg>
      </pc:sldChg>
      <pc:sldChg chg="addSp delSp modSp mod">
        <pc:chgData name="Fábio Miranda Morgado" userId="fc72a584-3a6d-4147-bd48-b01ddbc53c5c" providerId="ADAL" clId="{DE86F44C-9A8A-44CC-A8B7-12AC65117CC6}" dt="2023-05-29T12:11:12.117" v="23" actId="1076"/>
        <pc:sldMkLst>
          <pc:docMk/>
          <pc:sldMk cId="1093682123" sldId="558"/>
        </pc:sldMkLst>
        <pc:graphicFrameChg chg="del">
          <ac:chgData name="Fábio Miranda Morgado" userId="fc72a584-3a6d-4147-bd48-b01ddbc53c5c" providerId="ADAL" clId="{DE86F44C-9A8A-44CC-A8B7-12AC65117CC6}" dt="2023-05-29T12:11:09.471" v="22" actId="478"/>
          <ac:graphicFrameMkLst>
            <pc:docMk/>
            <pc:sldMk cId="1093682123" sldId="558"/>
            <ac:graphicFrameMk id="4" creationId="{96A735A7-4455-29F8-F14D-1DA2445CFCD5}"/>
          </ac:graphicFrameMkLst>
        </pc:graphicFrameChg>
        <pc:picChg chg="add mod">
          <ac:chgData name="Fábio Miranda Morgado" userId="fc72a584-3a6d-4147-bd48-b01ddbc53c5c" providerId="ADAL" clId="{DE86F44C-9A8A-44CC-A8B7-12AC65117CC6}" dt="2023-05-29T12:11:12.117" v="23" actId="1076"/>
          <ac:picMkLst>
            <pc:docMk/>
            <pc:sldMk cId="1093682123" sldId="558"/>
            <ac:picMk id="2" creationId="{B92872C2-0D05-BD5C-BC52-938E41D269B3}"/>
          </ac:picMkLst>
        </pc:picChg>
      </pc:sldChg>
      <pc:sldChg chg="addSp delSp modSp mod">
        <pc:chgData name="Fábio Miranda Morgado" userId="fc72a584-3a6d-4147-bd48-b01ddbc53c5c" providerId="ADAL" clId="{DE86F44C-9A8A-44CC-A8B7-12AC65117CC6}" dt="2023-05-29T12:06:38.277" v="17" actId="14100"/>
        <pc:sldMkLst>
          <pc:docMk/>
          <pc:sldMk cId="890472595" sldId="563"/>
        </pc:sldMkLst>
        <pc:spChg chg="mod">
          <ac:chgData name="Fábio Miranda Morgado" userId="fc72a584-3a6d-4147-bd48-b01ddbc53c5c" providerId="ADAL" clId="{DE86F44C-9A8A-44CC-A8B7-12AC65117CC6}" dt="2023-05-29T12:06:24.455" v="10" actId="1076"/>
          <ac:spMkLst>
            <pc:docMk/>
            <pc:sldMk cId="890472595" sldId="563"/>
            <ac:spMk id="10" creationId="{BC6181F8-0376-478D-8AC1-6DFE8B64B543}"/>
          </ac:spMkLst>
        </pc:spChg>
        <pc:graphicFrameChg chg="add del mod">
          <ac:chgData name="Fábio Miranda Morgado" userId="fc72a584-3a6d-4147-bd48-b01ddbc53c5c" providerId="ADAL" clId="{DE86F44C-9A8A-44CC-A8B7-12AC65117CC6}" dt="2023-05-29T12:06:27.905" v="12" actId="478"/>
          <ac:graphicFrameMkLst>
            <pc:docMk/>
            <pc:sldMk cId="890472595" sldId="563"/>
            <ac:graphicFrameMk id="2" creationId="{6F15663C-CFAD-A688-5DEE-58125B4E3328}"/>
          </ac:graphicFrameMkLst>
        </pc:graphicFrameChg>
        <pc:graphicFrameChg chg="del">
          <ac:chgData name="Fábio Miranda Morgado" userId="fc72a584-3a6d-4147-bd48-b01ddbc53c5c" providerId="ADAL" clId="{DE86F44C-9A8A-44CC-A8B7-12AC65117CC6}" dt="2023-05-29T12:06:34.617" v="15" actId="478"/>
          <ac:graphicFrameMkLst>
            <pc:docMk/>
            <pc:sldMk cId="890472595" sldId="563"/>
            <ac:graphicFrameMk id="3" creationId="{DA7C3DCE-0A7F-D882-AEDA-B3D023BD3F17}"/>
          </ac:graphicFrameMkLst>
        </pc:graphicFrameChg>
        <pc:picChg chg="add mod">
          <ac:chgData name="Fábio Miranda Morgado" userId="fc72a584-3a6d-4147-bd48-b01ddbc53c5c" providerId="ADAL" clId="{DE86F44C-9A8A-44CC-A8B7-12AC65117CC6}" dt="2023-05-29T12:06:38.277" v="17" actId="14100"/>
          <ac:picMkLst>
            <pc:docMk/>
            <pc:sldMk cId="890472595" sldId="563"/>
            <ac:picMk id="4" creationId="{95A99806-C52B-1FEE-1C14-69DEAAB709B2}"/>
          </ac:picMkLst>
        </pc:picChg>
      </pc:sldChg>
      <pc:sldChg chg="addSp delSp modSp mod">
        <pc:chgData name="Fábio Miranda Morgado" userId="fc72a584-3a6d-4147-bd48-b01ddbc53c5c" providerId="ADAL" clId="{DE86F44C-9A8A-44CC-A8B7-12AC65117CC6}" dt="2023-05-29T12:11:33.452" v="28" actId="1076"/>
        <pc:sldMkLst>
          <pc:docMk/>
          <pc:sldMk cId="2249305806" sldId="567"/>
        </pc:sldMkLst>
        <pc:graphicFrameChg chg="del">
          <ac:chgData name="Fábio Miranda Morgado" userId="fc72a584-3a6d-4147-bd48-b01ddbc53c5c" providerId="ADAL" clId="{DE86F44C-9A8A-44CC-A8B7-12AC65117CC6}" dt="2023-05-29T12:11:31.189" v="27" actId="478"/>
          <ac:graphicFrameMkLst>
            <pc:docMk/>
            <pc:sldMk cId="2249305806" sldId="567"/>
            <ac:graphicFrameMk id="3" creationId="{E701D68B-4BC4-89B4-8B17-FEC233ACF832}"/>
          </ac:graphicFrameMkLst>
        </pc:graphicFrameChg>
        <pc:picChg chg="add mod">
          <ac:chgData name="Fábio Miranda Morgado" userId="fc72a584-3a6d-4147-bd48-b01ddbc53c5c" providerId="ADAL" clId="{DE86F44C-9A8A-44CC-A8B7-12AC65117CC6}" dt="2023-05-29T12:11:33.452" v="28" actId="1076"/>
          <ac:picMkLst>
            <pc:docMk/>
            <pc:sldMk cId="2249305806" sldId="567"/>
            <ac:picMk id="2" creationId="{6A09824E-1E62-889A-4F19-FFF31F55A4F1}"/>
          </ac:picMkLst>
        </pc:picChg>
      </pc:sldChg>
    </pc:docChg>
  </pc:docChgLst>
  <pc:docChgLst>
    <pc:chgData name="Karen Caroline de Oliveira Ziloti" userId="609b4127-6845-47bb-9cc4-c1045fbf0e13" providerId="ADAL" clId="{CD2F7D15-3474-4086-8EF7-8D2505197AC1}"/>
    <pc:docChg chg="undo custSel addSld delSld modSld sldOrd">
      <pc:chgData name="Karen Caroline de Oliveira Ziloti" userId="609b4127-6845-47bb-9cc4-c1045fbf0e13" providerId="ADAL" clId="{CD2F7D15-3474-4086-8EF7-8D2505197AC1}" dt="2022-04-29T09:04:29.087" v="6527" actId="20577"/>
      <pc:docMkLst>
        <pc:docMk/>
      </pc:docMkLst>
      <pc:sldChg chg="addSp delSp modSp add mod">
        <pc:chgData name="Karen Caroline de Oliveira Ziloti" userId="609b4127-6845-47bb-9cc4-c1045fbf0e13" providerId="ADAL" clId="{CD2F7D15-3474-4086-8EF7-8D2505197AC1}" dt="2022-04-20T16:12:07.124" v="934" actId="255"/>
        <pc:sldMkLst>
          <pc:docMk/>
          <pc:sldMk cId="3980699782" sldId="256"/>
        </pc:sldMkLst>
        <pc:spChg chg="mod">
          <ac:chgData name="Karen Caroline de Oliveira Ziloti" userId="609b4127-6845-47bb-9cc4-c1045fbf0e13" providerId="ADAL" clId="{CD2F7D15-3474-4086-8EF7-8D2505197AC1}" dt="2022-04-20T16:12:07.124" v="934" actId="255"/>
          <ac:spMkLst>
            <pc:docMk/>
            <pc:sldMk cId="3980699782" sldId="256"/>
            <ac:spMk id="2" creationId="{3D638ACE-163E-40EB-A458-E794C67EA2A6}"/>
          </ac:spMkLst>
        </pc:spChg>
        <pc:spChg chg="del mod">
          <ac:chgData name="Karen Caroline de Oliveira Ziloti" userId="609b4127-6845-47bb-9cc4-c1045fbf0e13" providerId="ADAL" clId="{CD2F7D15-3474-4086-8EF7-8D2505197AC1}" dt="2022-04-20T12:07:12.207" v="163" actId="478"/>
          <ac:spMkLst>
            <pc:docMk/>
            <pc:sldMk cId="3980699782" sldId="256"/>
            <ac:spMk id="3" creationId="{5C9205DF-8F5E-49F7-B00E-6F58293F5130}"/>
          </ac:spMkLst>
        </pc:spChg>
        <pc:spChg chg="add del mod">
          <ac:chgData name="Karen Caroline de Oliveira Ziloti" userId="609b4127-6845-47bb-9cc4-c1045fbf0e13" providerId="ADAL" clId="{CD2F7D15-3474-4086-8EF7-8D2505197AC1}" dt="2022-04-20T12:07:16.080" v="164" actId="478"/>
          <ac:spMkLst>
            <pc:docMk/>
            <pc:sldMk cId="3980699782" sldId="256"/>
            <ac:spMk id="10" creationId="{404B069A-FD76-4423-AFB6-39BE8F65E36A}"/>
          </ac:spMkLst>
        </pc:spChg>
        <pc:spChg chg="add mod">
          <ac:chgData name="Karen Caroline de Oliveira Ziloti" userId="609b4127-6845-47bb-9cc4-c1045fbf0e13" providerId="ADAL" clId="{CD2F7D15-3474-4086-8EF7-8D2505197AC1}" dt="2022-04-20T12:45:02.201" v="493" actId="1076"/>
          <ac:spMkLst>
            <pc:docMk/>
            <pc:sldMk cId="3980699782" sldId="256"/>
            <ac:spMk id="13" creationId="{EF270033-4665-4BD3-BCF8-3364B160B400}"/>
          </ac:spMkLst>
        </pc:spChg>
        <pc:spChg chg="mod">
          <ac:chgData name="Karen Caroline de Oliveira Ziloti" userId="609b4127-6845-47bb-9cc4-c1045fbf0e13" providerId="ADAL" clId="{CD2F7D15-3474-4086-8EF7-8D2505197AC1}" dt="2022-04-20T12:09:20.131" v="179" actId="1076"/>
          <ac:spMkLst>
            <pc:docMk/>
            <pc:sldMk cId="3980699782" sldId="256"/>
            <ac:spMk id="37" creationId="{F088D534-3CC0-4DE1-8E0A-7A364349FD2E}"/>
          </ac:spMkLst>
        </pc:spChg>
        <pc:picChg chg="del">
          <ac:chgData name="Karen Caroline de Oliveira Ziloti" userId="609b4127-6845-47bb-9cc4-c1045fbf0e13" providerId="ADAL" clId="{CD2F7D15-3474-4086-8EF7-8D2505197AC1}" dt="2022-04-20T12:08:34.990" v="171" actId="478"/>
          <ac:picMkLst>
            <pc:docMk/>
            <pc:sldMk cId="3980699782" sldId="256"/>
            <ac:picMk id="9" creationId="{81F05BA6-3DBE-484D-86B7-6939474041DD}"/>
          </ac:picMkLst>
        </pc:picChg>
      </pc:sldChg>
      <pc:sldChg chg="addSp delSp modSp mod">
        <pc:chgData name="Karen Caroline de Oliveira Ziloti" userId="609b4127-6845-47bb-9cc4-c1045fbf0e13" providerId="ADAL" clId="{CD2F7D15-3474-4086-8EF7-8D2505197AC1}" dt="2022-04-27T21:45:09.251" v="6266" actId="207"/>
        <pc:sldMkLst>
          <pc:docMk/>
          <pc:sldMk cId="1038428906" sldId="314"/>
        </pc:sldMkLst>
        <pc:spChg chg="add mod">
          <ac:chgData name="Karen Caroline de Oliveira Ziloti" userId="609b4127-6845-47bb-9cc4-c1045fbf0e13" providerId="ADAL" clId="{CD2F7D15-3474-4086-8EF7-8D2505197AC1}" dt="2022-04-27T16:51:21.701" v="4448" actId="20577"/>
          <ac:spMkLst>
            <pc:docMk/>
            <pc:sldMk cId="1038428906" sldId="314"/>
            <ac:spMk id="9" creationId="{CCBB3EBB-EE2A-4787-8529-6CD51C30A854}"/>
          </ac:spMkLst>
        </pc:spChg>
        <pc:spChg chg="add mod">
          <ac:chgData name="Karen Caroline de Oliveira Ziloti" userId="609b4127-6845-47bb-9cc4-c1045fbf0e13" providerId="ADAL" clId="{CD2F7D15-3474-4086-8EF7-8D2505197AC1}" dt="2022-04-26T11:20:33.874" v="1961" actId="14100"/>
          <ac:spMkLst>
            <pc:docMk/>
            <pc:sldMk cId="1038428906" sldId="314"/>
            <ac:spMk id="11" creationId="{FFA49CA2-1A1A-4F2C-B53C-DF35A3595845}"/>
          </ac:spMkLst>
        </pc:spChg>
        <pc:spChg chg="add del mod">
          <ac:chgData name="Karen Caroline de Oliveira Ziloti" userId="609b4127-6845-47bb-9cc4-c1045fbf0e13" providerId="ADAL" clId="{CD2F7D15-3474-4086-8EF7-8D2505197AC1}" dt="2022-04-27T16:50:57.097" v="4440" actId="478"/>
          <ac:spMkLst>
            <pc:docMk/>
            <pc:sldMk cId="1038428906" sldId="314"/>
            <ac:spMk id="13" creationId="{D7DE4ACC-2FF4-46E9-A6B7-DBF9CE9457C3}"/>
          </ac:spMkLst>
        </pc:spChg>
        <pc:spChg chg="add del mod">
          <ac:chgData name="Karen Caroline de Oliveira Ziloti" userId="609b4127-6845-47bb-9cc4-c1045fbf0e13" providerId="ADAL" clId="{CD2F7D15-3474-4086-8EF7-8D2505197AC1}" dt="2022-04-27T19:14:58.002" v="5837" actId="478"/>
          <ac:spMkLst>
            <pc:docMk/>
            <pc:sldMk cId="1038428906" sldId="314"/>
            <ac:spMk id="14" creationId="{137D64D6-ED98-403B-9109-74267A51EADF}"/>
          </ac:spMkLst>
        </pc:spChg>
        <pc:spChg chg="add del mod">
          <ac:chgData name="Karen Caroline de Oliveira Ziloti" userId="609b4127-6845-47bb-9cc4-c1045fbf0e13" providerId="ADAL" clId="{CD2F7D15-3474-4086-8EF7-8D2505197AC1}" dt="2022-04-27T16:50:10.617" v="4435" actId="478"/>
          <ac:spMkLst>
            <pc:docMk/>
            <pc:sldMk cId="1038428906" sldId="314"/>
            <ac:spMk id="15" creationId="{DAB93AA0-BDE1-4AA3-B764-D78E2FF8587B}"/>
          </ac:spMkLst>
        </pc:spChg>
        <pc:spChg chg="add del mod">
          <ac:chgData name="Karen Caroline de Oliveira Ziloti" userId="609b4127-6845-47bb-9cc4-c1045fbf0e13" providerId="ADAL" clId="{CD2F7D15-3474-4086-8EF7-8D2505197AC1}" dt="2022-04-27T16:50:16.568" v="4438" actId="478"/>
          <ac:spMkLst>
            <pc:docMk/>
            <pc:sldMk cId="1038428906" sldId="314"/>
            <ac:spMk id="16" creationId="{9B52D1F7-0B4B-4F78-A1FA-3D85EB5D15E9}"/>
          </ac:spMkLst>
        </pc:spChg>
        <pc:spChg chg="add del mod">
          <ac:chgData name="Karen Caroline de Oliveira Ziloti" userId="609b4127-6845-47bb-9cc4-c1045fbf0e13" providerId="ADAL" clId="{CD2F7D15-3474-4086-8EF7-8D2505197AC1}" dt="2022-04-27T19:14:55.565" v="5835" actId="478"/>
          <ac:spMkLst>
            <pc:docMk/>
            <pc:sldMk cId="1038428906" sldId="314"/>
            <ac:spMk id="17" creationId="{3A75A546-1076-406A-A2EB-1B1B6620CA0E}"/>
          </ac:spMkLst>
        </pc:spChg>
        <pc:spChg chg="add del mod">
          <ac:chgData name="Karen Caroline de Oliveira Ziloti" userId="609b4127-6845-47bb-9cc4-c1045fbf0e13" providerId="ADAL" clId="{CD2F7D15-3474-4086-8EF7-8D2505197AC1}" dt="2022-04-27T16:51:04.818" v="4445" actId="478"/>
          <ac:spMkLst>
            <pc:docMk/>
            <pc:sldMk cId="1038428906" sldId="314"/>
            <ac:spMk id="19" creationId="{A2995206-0F18-4B83-947E-02E42408972A}"/>
          </ac:spMkLst>
        </pc:spChg>
        <pc:spChg chg="add del mod">
          <ac:chgData name="Karen Caroline de Oliveira Ziloti" userId="609b4127-6845-47bb-9cc4-c1045fbf0e13" providerId="ADAL" clId="{CD2F7D15-3474-4086-8EF7-8D2505197AC1}" dt="2022-04-27T16:51:01.184" v="4443" actId="478"/>
          <ac:spMkLst>
            <pc:docMk/>
            <pc:sldMk cId="1038428906" sldId="314"/>
            <ac:spMk id="20" creationId="{E253EAE9-23BA-428B-8812-9C1C426193E3}"/>
          </ac:spMkLst>
        </pc:spChg>
        <pc:spChg chg="add del mod">
          <ac:chgData name="Karen Caroline de Oliveira Ziloti" userId="609b4127-6845-47bb-9cc4-c1045fbf0e13" providerId="ADAL" clId="{CD2F7D15-3474-4086-8EF7-8D2505197AC1}" dt="2022-04-25T19:19:03.400" v="1644" actId="478"/>
          <ac:spMkLst>
            <pc:docMk/>
            <pc:sldMk cId="1038428906" sldId="314"/>
            <ac:spMk id="21" creationId="{8804E390-5E82-424C-B888-3FFF8B09E96B}"/>
          </ac:spMkLst>
        </pc:spChg>
        <pc:spChg chg="add del mod">
          <ac:chgData name="Karen Caroline de Oliveira Ziloti" userId="609b4127-6845-47bb-9cc4-c1045fbf0e13" providerId="ADAL" clId="{CD2F7D15-3474-4086-8EF7-8D2505197AC1}" dt="2022-04-27T19:14:59.624" v="5838" actId="478"/>
          <ac:spMkLst>
            <pc:docMk/>
            <pc:sldMk cId="1038428906" sldId="314"/>
            <ac:spMk id="22" creationId="{34426B18-8479-4D3B-B8B8-7B77E4CBA208}"/>
          </ac:spMkLst>
        </pc:spChg>
        <pc:spChg chg="mod">
          <ac:chgData name="Karen Caroline de Oliveira Ziloti" userId="609b4127-6845-47bb-9cc4-c1045fbf0e13" providerId="ADAL" clId="{CD2F7D15-3474-4086-8EF7-8D2505197AC1}" dt="2022-04-20T12:09:55.026" v="185" actId="113"/>
          <ac:spMkLst>
            <pc:docMk/>
            <pc:sldMk cId="1038428906" sldId="314"/>
            <ac:spMk id="25" creationId="{00000000-0000-0000-0000-000000000000}"/>
          </ac:spMkLst>
        </pc:spChg>
        <pc:spChg chg="add del mod">
          <ac:chgData name="Karen Caroline de Oliveira Ziloti" userId="609b4127-6845-47bb-9cc4-c1045fbf0e13" providerId="ADAL" clId="{CD2F7D15-3474-4086-8EF7-8D2505197AC1}" dt="2022-04-27T19:15:04.719" v="5840" actId="478"/>
          <ac:spMkLst>
            <pc:docMk/>
            <pc:sldMk cId="1038428906" sldId="314"/>
            <ac:spMk id="35" creationId="{3C2B604A-D55F-423A-B32F-23090F76C46D}"/>
          </ac:spMkLst>
        </pc:spChg>
        <pc:spChg chg="add mod">
          <ac:chgData name="Karen Caroline de Oliveira Ziloti" userId="609b4127-6845-47bb-9cc4-c1045fbf0e13" providerId="ADAL" clId="{CD2F7D15-3474-4086-8EF7-8D2505197AC1}" dt="2022-04-27T21:45:09.251" v="6266" actId="207"/>
          <ac:spMkLst>
            <pc:docMk/>
            <pc:sldMk cId="1038428906" sldId="314"/>
            <ac:spMk id="42" creationId="{4DA6A1C6-9A9D-434E-8E5A-37679C289204}"/>
          </ac:spMkLst>
        </pc:spChg>
        <pc:spChg chg="add mod">
          <ac:chgData name="Karen Caroline de Oliveira Ziloti" userId="609b4127-6845-47bb-9cc4-c1045fbf0e13" providerId="ADAL" clId="{CD2F7D15-3474-4086-8EF7-8D2505197AC1}" dt="2022-04-27T19:14:47.148" v="5832" actId="20577"/>
          <ac:spMkLst>
            <pc:docMk/>
            <pc:sldMk cId="1038428906" sldId="314"/>
            <ac:spMk id="71" creationId="{45B4309E-0444-4A46-9F2D-C4D82F6D560E}"/>
          </ac:spMkLst>
        </pc:spChg>
        <pc:grpChg chg="add mod">
          <ac:chgData name="Karen Caroline de Oliveira Ziloti" userId="609b4127-6845-47bb-9cc4-c1045fbf0e13" providerId="ADAL" clId="{CD2F7D15-3474-4086-8EF7-8D2505197AC1}" dt="2022-04-26T11:16:47.387" v="1925" actId="164"/>
          <ac:grpSpMkLst>
            <pc:docMk/>
            <pc:sldMk cId="1038428906" sldId="314"/>
            <ac:grpSpMk id="60" creationId="{F1DD968F-0275-4E9E-BBEB-45E455B338BB}"/>
          </ac:grpSpMkLst>
        </pc:grpChg>
        <pc:grpChg chg="add del mod">
          <ac:chgData name="Karen Caroline de Oliveira Ziloti" userId="609b4127-6845-47bb-9cc4-c1045fbf0e13" providerId="ADAL" clId="{CD2F7D15-3474-4086-8EF7-8D2505197AC1}" dt="2022-04-27T16:50:13.880" v="4436" actId="478"/>
          <ac:grpSpMkLst>
            <pc:docMk/>
            <pc:sldMk cId="1038428906" sldId="314"/>
            <ac:grpSpMk id="61" creationId="{22296495-FED5-4AD7-B9C6-717C5085F3BC}"/>
          </ac:grpSpMkLst>
        </pc:grpChg>
        <pc:grpChg chg="add del mod">
          <ac:chgData name="Karen Caroline de Oliveira Ziloti" userId="609b4127-6845-47bb-9cc4-c1045fbf0e13" providerId="ADAL" clId="{CD2F7D15-3474-4086-8EF7-8D2505197AC1}" dt="2022-04-27T16:51:02.739" v="4444" actId="478"/>
          <ac:grpSpMkLst>
            <pc:docMk/>
            <pc:sldMk cId="1038428906" sldId="314"/>
            <ac:grpSpMk id="66" creationId="{67CBD725-D690-4BD4-B5A7-51922DDC1A76}"/>
          </ac:grpSpMkLst>
        </pc:grpChg>
        <pc:grpChg chg="add del mod">
          <ac:chgData name="Karen Caroline de Oliveira Ziloti" userId="609b4127-6845-47bb-9cc4-c1045fbf0e13" providerId="ADAL" clId="{CD2F7D15-3474-4086-8EF7-8D2505197AC1}" dt="2022-04-27T19:15:00.770" v="5839" actId="478"/>
          <ac:grpSpMkLst>
            <pc:docMk/>
            <pc:sldMk cId="1038428906" sldId="314"/>
            <ac:grpSpMk id="70" creationId="{6D678362-C979-49D4-8D10-75CE748CAEE9}"/>
          </ac:grpSpMkLst>
        </pc:grpChg>
        <pc:picChg chg="del">
          <ac:chgData name="Karen Caroline de Oliveira Ziloti" userId="609b4127-6845-47bb-9cc4-c1045fbf0e13" providerId="ADAL" clId="{CD2F7D15-3474-4086-8EF7-8D2505197AC1}" dt="2022-04-20T12:09:29.662" v="180" actId="478"/>
          <ac:picMkLst>
            <pc:docMk/>
            <pc:sldMk cId="1038428906" sldId="314"/>
            <ac:picMk id="3" creationId="{07F1C624-83BC-45D5-AC9E-00B85098C299}"/>
          </ac:picMkLst>
        </pc:picChg>
        <pc:picChg chg="add del">
          <ac:chgData name="Karen Caroline de Oliveira Ziloti" userId="609b4127-6845-47bb-9cc4-c1045fbf0e13" providerId="ADAL" clId="{CD2F7D15-3474-4086-8EF7-8D2505197AC1}" dt="2022-04-27T19:15:42.863" v="5842"/>
          <ac:picMkLst>
            <pc:docMk/>
            <pc:sldMk cId="1038428906" sldId="314"/>
            <ac:picMk id="3" creationId="{37B34B41-0CFD-4B2E-AB39-7AF055FE5BB8}"/>
          </ac:picMkLst>
        </pc:picChg>
        <pc:picChg chg="add mod modCrop">
          <ac:chgData name="Karen Caroline de Oliveira Ziloti" userId="609b4127-6845-47bb-9cc4-c1045fbf0e13" providerId="ADAL" clId="{CD2F7D15-3474-4086-8EF7-8D2505197AC1}" dt="2022-04-26T11:17:53.709" v="1932" actId="732"/>
          <ac:picMkLst>
            <pc:docMk/>
            <pc:sldMk cId="1038428906" sldId="314"/>
            <ac:picMk id="4" creationId="{CC4C7690-5451-424C-98AC-88A97FF87DDE}"/>
          </ac:picMkLst>
        </pc:picChg>
        <pc:picChg chg="add mod">
          <ac:chgData name="Karen Caroline de Oliveira Ziloti" userId="609b4127-6845-47bb-9cc4-c1045fbf0e13" providerId="ADAL" clId="{CD2F7D15-3474-4086-8EF7-8D2505197AC1}" dt="2022-04-27T19:16:30.816" v="5851" actId="14100"/>
          <ac:picMkLst>
            <pc:docMk/>
            <pc:sldMk cId="1038428906" sldId="314"/>
            <ac:picMk id="39" creationId="{497CDFCE-BF0C-43E7-B75A-95AFAB7AE6A0}"/>
          </ac:picMkLst>
        </pc:picChg>
        <pc:picChg chg="add mod">
          <ac:chgData name="Karen Caroline de Oliveira Ziloti" userId="609b4127-6845-47bb-9cc4-c1045fbf0e13" providerId="ADAL" clId="{CD2F7D15-3474-4086-8EF7-8D2505197AC1}" dt="2022-04-27T19:16:30.816" v="5851" actId="14100"/>
          <ac:picMkLst>
            <pc:docMk/>
            <pc:sldMk cId="1038428906" sldId="314"/>
            <ac:picMk id="41" creationId="{A1D96661-BC23-419D-8183-DEA6CFCA0D3F}"/>
          </ac:picMkLst>
        </pc:picChg>
        <pc:picChg chg="add mod">
          <ac:chgData name="Karen Caroline de Oliveira Ziloti" userId="609b4127-6845-47bb-9cc4-c1045fbf0e13" providerId="ADAL" clId="{CD2F7D15-3474-4086-8EF7-8D2505197AC1}" dt="2022-04-27T19:16:30.816" v="5851" actId="14100"/>
          <ac:picMkLst>
            <pc:docMk/>
            <pc:sldMk cId="1038428906" sldId="314"/>
            <ac:picMk id="44" creationId="{FB4F752E-8FBA-4ADF-8737-98D89C718E6C}"/>
          </ac:picMkLst>
        </pc:picChg>
        <pc:cxnChg chg="add del mod">
          <ac:chgData name="Karen Caroline de Oliveira Ziloti" userId="609b4127-6845-47bb-9cc4-c1045fbf0e13" providerId="ADAL" clId="{CD2F7D15-3474-4086-8EF7-8D2505197AC1}" dt="2022-04-25T19:24:13.817" v="1683" actId="478"/>
          <ac:cxnSpMkLst>
            <pc:docMk/>
            <pc:sldMk cId="1038428906" sldId="314"/>
            <ac:cxnSpMk id="12" creationId="{4BD38523-6099-43B4-B026-4F586F1AD7FC}"/>
          </ac:cxnSpMkLst>
        </pc:cxnChg>
        <pc:cxnChg chg="add del mod">
          <ac:chgData name="Karen Caroline de Oliveira Ziloti" userId="609b4127-6845-47bb-9cc4-c1045fbf0e13" providerId="ADAL" clId="{CD2F7D15-3474-4086-8EF7-8D2505197AC1}" dt="2022-04-27T19:14:54.177" v="5834" actId="478"/>
          <ac:cxnSpMkLst>
            <pc:docMk/>
            <pc:sldMk cId="1038428906" sldId="314"/>
            <ac:cxnSpMk id="24" creationId="{C02D2B9A-9630-4D48-B729-478303AFEBB6}"/>
          </ac:cxnSpMkLst>
        </pc:cxnChg>
        <pc:cxnChg chg="add mod">
          <ac:chgData name="Karen Caroline de Oliveira Ziloti" userId="609b4127-6845-47bb-9cc4-c1045fbf0e13" providerId="ADAL" clId="{CD2F7D15-3474-4086-8EF7-8D2505197AC1}" dt="2022-04-26T11:16:28.733" v="1924" actId="164"/>
          <ac:cxnSpMkLst>
            <pc:docMk/>
            <pc:sldMk cId="1038428906" sldId="314"/>
            <ac:cxnSpMk id="28" creationId="{415CB89D-76E2-4ED3-8203-04B563CE71FF}"/>
          </ac:cxnSpMkLst>
        </pc:cxnChg>
        <pc:cxnChg chg="add del mod">
          <ac:chgData name="Karen Caroline de Oliveira Ziloti" userId="609b4127-6845-47bb-9cc4-c1045fbf0e13" providerId="ADAL" clId="{CD2F7D15-3474-4086-8EF7-8D2505197AC1}" dt="2022-04-27T16:50:58.638" v="4441" actId="478"/>
          <ac:cxnSpMkLst>
            <pc:docMk/>
            <pc:sldMk cId="1038428906" sldId="314"/>
            <ac:cxnSpMk id="31" creationId="{6A60A674-97FF-4F8C-9779-6FCBCB519F8C}"/>
          </ac:cxnSpMkLst>
        </pc:cxnChg>
        <pc:cxnChg chg="add del mod">
          <ac:chgData name="Karen Caroline de Oliveira Ziloti" userId="609b4127-6845-47bb-9cc4-c1045fbf0e13" providerId="ADAL" clId="{CD2F7D15-3474-4086-8EF7-8D2505197AC1}" dt="2022-04-27T19:15:04.719" v="5840" actId="478"/>
          <ac:cxnSpMkLst>
            <pc:docMk/>
            <pc:sldMk cId="1038428906" sldId="314"/>
            <ac:cxnSpMk id="34" creationId="{0E511625-7D1F-46AA-A920-364CF3EF3DAD}"/>
          </ac:cxnSpMkLst>
        </pc:cxnChg>
        <pc:cxnChg chg="add del mod">
          <ac:chgData name="Karen Caroline de Oliveira Ziloti" userId="609b4127-6845-47bb-9cc4-c1045fbf0e13" providerId="ADAL" clId="{CD2F7D15-3474-4086-8EF7-8D2505197AC1}" dt="2022-04-27T19:15:04.719" v="5840" actId="478"/>
          <ac:cxnSpMkLst>
            <pc:docMk/>
            <pc:sldMk cId="1038428906" sldId="314"/>
            <ac:cxnSpMk id="36" creationId="{8185AC01-9433-469F-8EC9-8F5972BA452C}"/>
          </ac:cxnSpMkLst>
        </pc:cxnChg>
        <pc:cxnChg chg="add del mod">
          <ac:chgData name="Karen Caroline de Oliveira Ziloti" userId="609b4127-6845-47bb-9cc4-c1045fbf0e13" providerId="ADAL" clId="{CD2F7D15-3474-4086-8EF7-8D2505197AC1}" dt="2022-04-27T16:51:06.421" v="4446" actId="478"/>
          <ac:cxnSpMkLst>
            <pc:docMk/>
            <pc:sldMk cId="1038428906" sldId="314"/>
            <ac:cxnSpMk id="37" creationId="{855AF5C5-CF1C-41A6-8D49-4B93E4CAEC1D}"/>
          </ac:cxnSpMkLst>
        </pc:cxnChg>
        <pc:cxnChg chg="add mod">
          <ac:chgData name="Karen Caroline de Oliveira Ziloti" userId="609b4127-6845-47bb-9cc4-c1045fbf0e13" providerId="ADAL" clId="{CD2F7D15-3474-4086-8EF7-8D2505197AC1}" dt="2022-04-26T11:16:28.733" v="1924" actId="164"/>
          <ac:cxnSpMkLst>
            <pc:docMk/>
            <pc:sldMk cId="1038428906" sldId="314"/>
            <ac:cxnSpMk id="40" creationId="{C87C14A5-0947-40E4-A519-2CF220F7C8FA}"/>
          </ac:cxnSpMkLst>
        </pc:cxnChg>
        <pc:cxnChg chg="add del mod">
          <ac:chgData name="Karen Caroline de Oliveira Ziloti" userId="609b4127-6845-47bb-9cc4-c1045fbf0e13" providerId="ADAL" clId="{CD2F7D15-3474-4086-8EF7-8D2505197AC1}" dt="2022-04-27T19:15:04.719" v="5840" actId="478"/>
          <ac:cxnSpMkLst>
            <pc:docMk/>
            <pc:sldMk cId="1038428906" sldId="314"/>
            <ac:cxnSpMk id="43" creationId="{51A5AC55-5209-4A50-BA73-9FBBA5E9DAF8}"/>
          </ac:cxnSpMkLst>
        </pc:cxnChg>
        <pc:cxnChg chg="add del mod">
          <ac:chgData name="Karen Caroline de Oliveira Ziloti" userId="609b4127-6845-47bb-9cc4-c1045fbf0e13" providerId="ADAL" clId="{CD2F7D15-3474-4086-8EF7-8D2505197AC1}" dt="2022-04-27T19:14:51.767" v="5833" actId="478"/>
          <ac:cxnSpMkLst>
            <pc:docMk/>
            <pc:sldMk cId="1038428906" sldId="314"/>
            <ac:cxnSpMk id="46" creationId="{42F71BD3-D702-4FCE-A131-1C4359373D87}"/>
          </ac:cxnSpMkLst>
        </pc:cxnChg>
        <pc:cxnChg chg="add del mod">
          <ac:chgData name="Karen Caroline de Oliveira Ziloti" userId="609b4127-6845-47bb-9cc4-c1045fbf0e13" providerId="ADAL" clId="{CD2F7D15-3474-4086-8EF7-8D2505197AC1}" dt="2022-04-27T16:50:18.176" v="4439" actId="478"/>
          <ac:cxnSpMkLst>
            <pc:docMk/>
            <pc:sldMk cId="1038428906" sldId="314"/>
            <ac:cxnSpMk id="50" creationId="{765D85CB-72D7-4320-B77D-F696959BF998}"/>
          </ac:cxnSpMkLst>
        </pc:cxnChg>
        <pc:cxnChg chg="add del mod">
          <ac:chgData name="Karen Caroline de Oliveira Ziloti" userId="609b4127-6845-47bb-9cc4-c1045fbf0e13" providerId="ADAL" clId="{CD2F7D15-3474-4086-8EF7-8D2505197AC1}" dt="2022-04-27T16:50:13.880" v="4436" actId="478"/>
          <ac:cxnSpMkLst>
            <pc:docMk/>
            <pc:sldMk cId="1038428906" sldId="314"/>
            <ac:cxnSpMk id="53" creationId="{5BE9F155-6523-44CE-8CD9-9F9564721CEF}"/>
          </ac:cxnSpMkLst>
        </pc:cxnChg>
        <pc:cxnChg chg="add del mod">
          <ac:chgData name="Karen Caroline de Oliveira Ziloti" userId="609b4127-6845-47bb-9cc4-c1045fbf0e13" providerId="ADAL" clId="{CD2F7D15-3474-4086-8EF7-8D2505197AC1}" dt="2022-04-27T16:51:02.739" v="4444" actId="478"/>
          <ac:cxnSpMkLst>
            <pc:docMk/>
            <pc:sldMk cId="1038428906" sldId="314"/>
            <ac:cxnSpMk id="64" creationId="{1CAC9B7F-0710-4742-AD3A-DB0D3739E4C1}"/>
          </ac:cxnSpMkLst>
        </pc:cxnChg>
        <pc:cxnChg chg="add mod">
          <ac:chgData name="Karen Caroline de Oliveira Ziloti" userId="609b4127-6845-47bb-9cc4-c1045fbf0e13" providerId="ADAL" clId="{CD2F7D15-3474-4086-8EF7-8D2505197AC1}" dt="2022-04-26T11:20:53.299" v="1965" actId="164"/>
          <ac:cxnSpMkLst>
            <pc:docMk/>
            <pc:sldMk cId="1038428906" sldId="314"/>
            <ac:cxnSpMk id="68" creationId="{7464756B-4FB7-4209-908A-5F919FE400E0}"/>
          </ac:cxnSpMkLst>
        </pc:cxnChg>
      </pc:sldChg>
      <pc:sldChg chg="add del">
        <pc:chgData name="Karen Caroline de Oliveira Ziloti" userId="609b4127-6845-47bb-9cc4-c1045fbf0e13" providerId="ADAL" clId="{CD2F7D15-3474-4086-8EF7-8D2505197AC1}" dt="2022-04-20T14:22:00.718" v="679" actId="2696"/>
        <pc:sldMkLst>
          <pc:docMk/>
          <pc:sldMk cId="3838812015" sldId="317"/>
        </pc:sldMkLst>
      </pc:sldChg>
      <pc:sldChg chg="add del">
        <pc:chgData name="Karen Caroline de Oliveira Ziloti" userId="609b4127-6845-47bb-9cc4-c1045fbf0e13" providerId="ADAL" clId="{CD2F7D15-3474-4086-8EF7-8D2505197AC1}" dt="2022-04-20T14:24:04.866" v="698" actId="47"/>
        <pc:sldMkLst>
          <pc:docMk/>
          <pc:sldMk cId="4023277968" sldId="318"/>
        </pc:sldMkLst>
      </pc:sldChg>
      <pc:sldChg chg="add del">
        <pc:chgData name="Karen Caroline de Oliveira Ziloti" userId="609b4127-6845-47bb-9cc4-c1045fbf0e13" providerId="ADAL" clId="{CD2F7D15-3474-4086-8EF7-8D2505197AC1}" dt="2022-04-20T14:24:42.665" v="708" actId="47"/>
        <pc:sldMkLst>
          <pc:docMk/>
          <pc:sldMk cId="3162623794" sldId="319"/>
        </pc:sldMkLst>
      </pc:sldChg>
      <pc:sldChg chg="addSp delSp modSp mod ord">
        <pc:chgData name="Karen Caroline de Oliveira Ziloti" userId="609b4127-6845-47bb-9cc4-c1045fbf0e13" providerId="ADAL" clId="{CD2F7D15-3474-4086-8EF7-8D2505197AC1}" dt="2022-04-27T19:33:36.769" v="6042"/>
        <pc:sldMkLst>
          <pc:docMk/>
          <pc:sldMk cId="4054532732" sldId="435"/>
        </pc:sldMkLst>
        <pc:spChg chg="mod">
          <ac:chgData name="Karen Caroline de Oliveira Ziloti" userId="609b4127-6845-47bb-9cc4-c1045fbf0e13" providerId="ADAL" clId="{CD2F7D15-3474-4086-8EF7-8D2505197AC1}" dt="2022-04-27T19:30:31.853" v="5928" actId="1076"/>
          <ac:spMkLst>
            <pc:docMk/>
            <pc:sldMk cId="4054532732" sldId="435"/>
            <ac:spMk id="2" creationId="{7CADE5ED-8B59-4BA9-958C-279321ECA0E0}"/>
          </ac:spMkLst>
        </pc:spChg>
        <pc:spChg chg="add del mod">
          <ac:chgData name="Karen Caroline de Oliveira Ziloti" userId="609b4127-6845-47bb-9cc4-c1045fbf0e13" providerId="ADAL" clId="{CD2F7D15-3474-4086-8EF7-8D2505197AC1}" dt="2022-04-27T16:49:24.414" v="4434" actId="478"/>
          <ac:spMkLst>
            <pc:docMk/>
            <pc:sldMk cId="4054532732" sldId="435"/>
            <ac:spMk id="3" creationId="{89A5FAE1-94B9-4A4E-8E2C-BD76B26A3C9C}"/>
          </ac:spMkLst>
        </pc:spChg>
        <pc:spChg chg="mod">
          <ac:chgData name="Karen Caroline de Oliveira Ziloti" userId="609b4127-6845-47bb-9cc4-c1045fbf0e13" providerId="ADAL" clId="{CD2F7D15-3474-4086-8EF7-8D2505197AC1}" dt="2022-04-27T16:48:10.992" v="4384" actId="20577"/>
          <ac:spMkLst>
            <pc:docMk/>
            <pc:sldMk cId="4054532732" sldId="435"/>
            <ac:spMk id="9" creationId="{A784887E-A48A-4775-88E3-54B1B8E3482F}"/>
          </ac:spMkLst>
        </pc:spChg>
        <pc:spChg chg="mod">
          <ac:chgData name="Karen Caroline de Oliveira Ziloti" userId="609b4127-6845-47bb-9cc4-c1045fbf0e13" providerId="ADAL" clId="{CD2F7D15-3474-4086-8EF7-8D2505197AC1}" dt="2022-04-20T12:10:27.913" v="188"/>
          <ac:spMkLst>
            <pc:docMk/>
            <pc:sldMk cId="4054532732" sldId="435"/>
            <ac:spMk id="25" creationId="{00000000-0000-0000-0000-000000000000}"/>
          </ac:spMkLst>
        </pc:spChg>
      </pc:sldChg>
      <pc:sldChg chg="addSp delSp modSp mod ord modShow">
        <pc:chgData name="Karen Caroline de Oliveira Ziloti" userId="609b4127-6845-47bb-9cc4-c1045fbf0e13" providerId="ADAL" clId="{CD2F7D15-3474-4086-8EF7-8D2505197AC1}" dt="2022-04-27T21:55:49.950" v="6274" actId="1076"/>
        <pc:sldMkLst>
          <pc:docMk/>
          <pc:sldMk cId="2770337922" sldId="438"/>
        </pc:sldMkLst>
        <pc:spChg chg="mod">
          <ac:chgData name="Karen Caroline de Oliveira Ziloti" userId="609b4127-6845-47bb-9cc4-c1045fbf0e13" providerId="ADAL" clId="{CD2F7D15-3474-4086-8EF7-8D2505197AC1}" dt="2022-04-27T11:59:09.423" v="3860" actId="20577"/>
          <ac:spMkLst>
            <pc:docMk/>
            <pc:sldMk cId="2770337922" sldId="438"/>
            <ac:spMk id="10" creationId="{F2AB42FD-DF5D-475E-9D1E-AFEAB5D6F732}"/>
          </ac:spMkLst>
        </pc:spChg>
        <pc:spChg chg="mod">
          <ac:chgData name="Karen Caroline de Oliveira Ziloti" userId="609b4127-6845-47bb-9cc4-c1045fbf0e13" providerId="ADAL" clId="{CD2F7D15-3474-4086-8EF7-8D2505197AC1}" dt="2022-04-20T12:11:20.281" v="193"/>
          <ac:spMkLst>
            <pc:docMk/>
            <pc:sldMk cId="2770337922" sldId="438"/>
            <ac:spMk id="25" creationId="{00000000-0000-0000-0000-000000000000}"/>
          </ac:spMkLst>
        </pc:spChg>
        <pc:picChg chg="del mod">
          <ac:chgData name="Karen Caroline de Oliveira Ziloti" userId="609b4127-6845-47bb-9cc4-c1045fbf0e13" providerId="ADAL" clId="{CD2F7D15-3474-4086-8EF7-8D2505197AC1}" dt="2022-04-20T18:09:48.661" v="1046" actId="478"/>
          <ac:picMkLst>
            <pc:docMk/>
            <pc:sldMk cId="2770337922" sldId="438"/>
            <ac:picMk id="2" creationId="{4AD421B1-67E9-40D4-BE2D-AA5D5527ACC0}"/>
          </ac:picMkLst>
        </pc:picChg>
        <pc:picChg chg="add del mod">
          <ac:chgData name="Karen Caroline de Oliveira Ziloti" userId="609b4127-6845-47bb-9cc4-c1045fbf0e13" providerId="ADAL" clId="{CD2F7D15-3474-4086-8EF7-8D2505197AC1}" dt="2022-04-27T10:22:37.017" v="3608" actId="478"/>
          <ac:picMkLst>
            <pc:docMk/>
            <pc:sldMk cId="2770337922" sldId="438"/>
            <ac:picMk id="2" creationId="{E9A0CD5D-7C1E-40EA-915A-08C702A3920C}"/>
          </ac:picMkLst>
        </pc:picChg>
        <pc:picChg chg="add mod">
          <ac:chgData name="Karen Caroline de Oliveira Ziloti" userId="609b4127-6845-47bb-9cc4-c1045fbf0e13" providerId="ADAL" clId="{CD2F7D15-3474-4086-8EF7-8D2505197AC1}" dt="2022-04-27T21:55:49.950" v="6274" actId="1076"/>
          <ac:picMkLst>
            <pc:docMk/>
            <pc:sldMk cId="2770337922" sldId="438"/>
            <ac:picMk id="3" creationId="{17C41BF9-3548-42DC-8032-BA6FD8A913B1}"/>
          </ac:picMkLst>
        </pc:picChg>
        <pc:picChg chg="add del mod">
          <ac:chgData name="Karen Caroline de Oliveira Ziloti" userId="609b4127-6845-47bb-9cc4-c1045fbf0e13" providerId="ADAL" clId="{CD2F7D15-3474-4086-8EF7-8D2505197AC1}" dt="2022-04-20T18:20:09.588" v="1056" actId="478"/>
          <ac:picMkLst>
            <pc:docMk/>
            <pc:sldMk cId="2770337922" sldId="438"/>
            <ac:picMk id="3" creationId="{9FA4386C-33D9-47C3-A999-DDB7149FA547}"/>
          </ac:picMkLst>
        </pc:picChg>
        <pc:picChg chg="add del">
          <ac:chgData name="Karen Caroline de Oliveira Ziloti" userId="609b4127-6845-47bb-9cc4-c1045fbf0e13" providerId="ADAL" clId="{CD2F7D15-3474-4086-8EF7-8D2505197AC1}" dt="2022-04-26T14:57:11.912" v="2283" actId="478"/>
          <ac:picMkLst>
            <pc:docMk/>
            <pc:sldMk cId="2770337922" sldId="438"/>
            <ac:picMk id="4" creationId="{4ECBE525-7BC4-4880-87DD-B34B793423DD}"/>
          </ac:picMkLst>
        </pc:picChg>
      </pc:sldChg>
      <pc:sldChg chg="addSp delSp modSp del mod ord modShow">
        <pc:chgData name="Karen Caroline de Oliveira Ziloti" userId="609b4127-6845-47bb-9cc4-c1045fbf0e13" providerId="ADAL" clId="{CD2F7D15-3474-4086-8EF7-8D2505197AC1}" dt="2022-04-27T20:06:12.115" v="6179" actId="47"/>
        <pc:sldMkLst>
          <pc:docMk/>
          <pc:sldMk cId="1372110317" sldId="439"/>
        </pc:sldMkLst>
        <pc:spChg chg="del">
          <ac:chgData name="Karen Caroline de Oliveira Ziloti" userId="609b4127-6845-47bb-9cc4-c1045fbf0e13" providerId="ADAL" clId="{CD2F7D15-3474-4086-8EF7-8D2505197AC1}" dt="2022-04-20T12:18:53.276" v="274" actId="478"/>
          <ac:spMkLst>
            <pc:docMk/>
            <pc:sldMk cId="1372110317" sldId="439"/>
            <ac:spMk id="2" creationId="{D12CF460-8FFE-4F9E-B0D1-D08B8B428036}"/>
          </ac:spMkLst>
        </pc:spChg>
        <pc:spChg chg="del mod">
          <ac:chgData name="Karen Caroline de Oliveira Ziloti" userId="609b4127-6845-47bb-9cc4-c1045fbf0e13" providerId="ADAL" clId="{CD2F7D15-3474-4086-8EF7-8D2505197AC1}" dt="2022-04-20T12:38:23.893" v="348" actId="478"/>
          <ac:spMkLst>
            <pc:docMk/>
            <pc:sldMk cId="1372110317" sldId="439"/>
            <ac:spMk id="11" creationId="{6B7E009C-A49B-42F1-BD14-8842E0CA5560}"/>
          </ac:spMkLst>
        </pc:spChg>
        <pc:spChg chg="del">
          <ac:chgData name="Karen Caroline de Oliveira Ziloti" userId="609b4127-6845-47bb-9cc4-c1045fbf0e13" providerId="ADAL" clId="{CD2F7D15-3474-4086-8EF7-8D2505197AC1}" dt="2022-04-20T12:18:52.126" v="273" actId="478"/>
          <ac:spMkLst>
            <pc:docMk/>
            <pc:sldMk cId="1372110317" sldId="439"/>
            <ac:spMk id="12" creationId="{55640E21-A289-4E8E-B8E9-4C8DE6254936}"/>
          </ac:spMkLst>
        </pc:spChg>
        <pc:spChg chg="add del">
          <ac:chgData name="Karen Caroline de Oliveira Ziloti" userId="609b4127-6845-47bb-9cc4-c1045fbf0e13" providerId="ADAL" clId="{CD2F7D15-3474-4086-8EF7-8D2505197AC1}" dt="2022-04-20T12:25:04.390" v="287" actId="478"/>
          <ac:spMkLst>
            <pc:docMk/>
            <pc:sldMk cId="1372110317" sldId="439"/>
            <ac:spMk id="14" creationId="{E6278B66-F9F9-4FF6-85AC-12197E3286B5}"/>
          </ac:spMkLst>
        </pc:spChg>
        <pc:spChg chg="add del mod">
          <ac:chgData name="Karen Caroline de Oliveira Ziloti" userId="609b4127-6845-47bb-9cc4-c1045fbf0e13" providerId="ADAL" clId="{CD2F7D15-3474-4086-8EF7-8D2505197AC1}" dt="2022-04-20T12:38:22.796" v="347" actId="478"/>
          <ac:spMkLst>
            <pc:docMk/>
            <pc:sldMk cId="1372110317" sldId="439"/>
            <ac:spMk id="15" creationId="{E79E492A-CCBD-4689-84A3-C895B0870C0A}"/>
          </ac:spMkLst>
        </pc:spChg>
        <pc:spChg chg="add del mod">
          <ac:chgData name="Karen Caroline de Oliveira Ziloti" userId="609b4127-6845-47bb-9cc4-c1045fbf0e13" providerId="ADAL" clId="{CD2F7D15-3474-4086-8EF7-8D2505197AC1}" dt="2022-04-20T12:38:19.711" v="342" actId="478"/>
          <ac:spMkLst>
            <pc:docMk/>
            <pc:sldMk cId="1372110317" sldId="439"/>
            <ac:spMk id="19" creationId="{299B9158-B241-402A-9949-469F75C580EA}"/>
          </ac:spMkLst>
        </pc:spChg>
        <pc:spChg chg="add del mod">
          <ac:chgData name="Karen Caroline de Oliveira Ziloti" userId="609b4127-6845-47bb-9cc4-c1045fbf0e13" providerId="ADAL" clId="{CD2F7D15-3474-4086-8EF7-8D2505197AC1}" dt="2022-04-20T12:38:20.725" v="343" actId="478"/>
          <ac:spMkLst>
            <pc:docMk/>
            <pc:sldMk cId="1372110317" sldId="439"/>
            <ac:spMk id="20" creationId="{690AE04A-E26E-4D09-AC2B-2ACF37E94B24}"/>
          </ac:spMkLst>
        </pc:spChg>
        <pc:spChg chg="add del mod">
          <ac:chgData name="Karen Caroline de Oliveira Ziloti" userId="609b4127-6845-47bb-9cc4-c1045fbf0e13" providerId="ADAL" clId="{CD2F7D15-3474-4086-8EF7-8D2505197AC1}" dt="2022-04-20T12:38:21.244" v="344" actId="478"/>
          <ac:spMkLst>
            <pc:docMk/>
            <pc:sldMk cId="1372110317" sldId="439"/>
            <ac:spMk id="21" creationId="{9FF64734-921A-4B1B-969C-B50CFBBC585B}"/>
          </ac:spMkLst>
        </pc:spChg>
        <pc:spChg chg="add del mod">
          <ac:chgData name="Karen Caroline de Oliveira Ziloti" userId="609b4127-6845-47bb-9cc4-c1045fbf0e13" providerId="ADAL" clId="{CD2F7D15-3474-4086-8EF7-8D2505197AC1}" dt="2022-04-20T12:38:22.149" v="346" actId="478"/>
          <ac:spMkLst>
            <pc:docMk/>
            <pc:sldMk cId="1372110317" sldId="439"/>
            <ac:spMk id="22" creationId="{2CF958F6-9FEF-43A5-A44A-C9BC938D164C}"/>
          </ac:spMkLst>
        </pc:spChg>
        <pc:spChg chg="add del mod">
          <ac:chgData name="Karen Caroline de Oliveira Ziloti" userId="609b4127-6845-47bb-9cc4-c1045fbf0e13" providerId="ADAL" clId="{CD2F7D15-3474-4086-8EF7-8D2505197AC1}" dt="2022-04-20T12:38:21.572" v="345" actId="478"/>
          <ac:spMkLst>
            <pc:docMk/>
            <pc:sldMk cId="1372110317" sldId="439"/>
            <ac:spMk id="23" creationId="{C23E6273-B83C-451D-8AF2-42DD6D37D6A4}"/>
          </ac:spMkLst>
        </pc:spChg>
        <pc:spChg chg="mod">
          <ac:chgData name="Karen Caroline de Oliveira Ziloti" userId="609b4127-6845-47bb-9cc4-c1045fbf0e13" providerId="ADAL" clId="{CD2F7D15-3474-4086-8EF7-8D2505197AC1}" dt="2022-04-20T12:11:49.217" v="199"/>
          <ac:spMkLst>
            <pc:docMk/>
            <pc:sldMk cId="1372110317" sldId="439"/>
            <ac:spMk id="25" creationId="{00000000-0000-0000-0000-000000000000}"/>
          </ac:spMkLst>
        </pc:spChg>
        <pc:spChg chg="add mod">
          <ac:chgData name="Karen Caroline de Oliveira Ziloti" userId="609b4127-6845-47bb-9cc4-c1045fbf0e13" providerId="ADAL" clId="{CD2F7D15-3474-4086-8EF7-8D2505197AC1}" dt="2022-04-20T18:58:07.895" v="1082" actId="1076"/>
          <ac:spMkLst>
            <pc:docMk/>
            <pc:sldMk cId="1372110317" sldId="439"/>
            <ac:spMk id="26" creationId="{EFA3F2B6-5BD2-4FCE-8A73-C42C78B9CAB7}"/>
          </ac:spMkLst>
        </pc:spChg>
        <pc:spChg chg="add mod">
          <ac:chgData name="Karen Caroline de Oliveira Ziloti" userId="609b4127-6845-47bb-9cc4-c1045fbf0e13" providerId="ADAL" clId="{CD2F7D15-3474-4086-8EF7-8D2505197AC1}" dt="2022-04-20T17:10:56.115" v="1010" actId="207"/>
          <ac:spMkLst>
            <pc:docMk/>
            <pc:sldMk cId="1372110317" sldId="439"/>
            <ac:spMk id="28" creationId="{99DA6DE5-74FA-4607-AC11-5CD2C0D0E017}"/>
          </ac:spMkLst>
        </pc:spChg>
        <pc:spChg chg="add mod">
          <ac:chgData name="Karen Caroline de Oliveira Ziloti" userId="609b4127-6845-47bb-9cc4-c1045fbf0e13" providerId="ADAL" clId="{CD2F7D15-3474-4086-8EF7-8D2505197AC1}" dt="2022-04-20T17:10:56.115" v="1010" actId="207"/>
          <ac:spMkLst>
            <pc:docMk/>
            <pc:sldMk cId="1372110317" sldId="439"/>
            <ac:spMk id="29" creationId="{BC5C82E1-6028-40AB-9C4E-8AE7F8451C1E}"/>
          </ac:spMkLst>
        </pc:spChg>
        <pc:spChg chg="add mod">
          <ac:chgData name="Karen Caroline de Oliveira Ziloti" userId="609b4127-6845-47bb-9cc4-c1045fbf0e13" providerId="ADAL" clId="{CD2F7D15-3474-4086-8EF7-8D2505197AC1}" dt="2022-04-20T17:10:56.115" v="1010" actId="207"/>
          <ac:spMkLst>
            <pc:docMk/>
            <pc:sldMk cId="1372110317" sldId="439"/>
            <ac:spMk id="30" creationId="{4D2B367D-027E-4A3A-9C4A-BAD89F5EA98B}"/>
          </ac:spMkLst>
        </pc:spChg>
        <pc:spChg chg="add mod">
          <ac:chgData name="Karen Caroline de Oliveira Ziloti" userId="609b4127-6845-47bb-9cc4-c1045fbf0e13" providerId="ADAL" clId="{CD2F7D15-3474-4086-8EF7-8D2505197AC1}" dt="2022-04-20T17:10:56.115" v="1010" actId="207"/>
          <ac:spMkLst>
            <pc:docMk/>
            <pc:sldMk cId="1372110317" sldId="439"/>
            <ac:spMk id="31" creationId="{09851F3C-5077-43DF-9A15-9602A0368A77}"/>
          </ac:spMkLst>
        </pc:spChg>
        <pc:spChg chg="add mod">
          <ac:chgData name="Karen Caroline de Oliveira Ziloti" userId="609b4127-6845-47bb-9cc4-c1045fbf0e13" providerId="ADAL" clId="{CD2F7D15-3474-4086-8EF7-8D2505197AC1}" dt="2022-04-20T17:11:01.374" v="1011" actId="207"/>
          <ac:spMkLst>
            <pc:docMk/>
            <pc:sldMk cId="1372110317" sldId="439"/>
            <ac:spMk id="32" creationId="{E60235C2-4524-419C-AE75-AF767D45BAE8}"/>
          </ac:spMkLst>
        </pc:spChg>
        <pc:spChg chg="add del mod">
          <ac:chgData name="Karen Caroline de Oliveira Ziloti" userId="609b4127-6845-47bb-9cc4-c1045fbf0e13" providerId="ADAL" clId="{CD2F7D15-3474-4086-8EF7-8D2505197AC1}" dt="2022-04-20T17:06:11.575" v="1001"/>
          <ac:spMkLst>
            <pc:docMk/>
            <pc:sldMk cId="1372110317" sldId="439"/>
            <ac:spMk id="33" creationId="{A01D62CD-B76D-462F-ABE4-0F57D97A07A6}"/>
          </ac:spMkLst>
        </pc:spChg>
        <pc:spChg chg="add mod">
          <ac:chgData name="Karen Caroline de Oliveira Ziloti" userId="609b4127-6845-47bb-9cc4-c1045fbf0e13" providerId="ADAL" clId="{CD2F7D15-3474-4086-8EF7-8D2505197AC1}" dt="2022-04-20T17:10:56.115" v="1010" actId="207"/>
          <ac:spMkLst>
            <pc:docMk/>
            <pc:sldMk cId="1372110317" sldId="439"/>
            <ac:spMk id="34" creationId="{09BBDE41-4D35-4283-AA27-61C30680D379}"/>
          </ac:spMkLst>
        </pc:spChg>
        <pc:picChg chg="del">
          <ac:chgData name="Karen Caroline de Oliveira Ziloti" userId="609b4127-6845-47bb-9cc4-c1045fbf0e13" providerId="ADAL" clId="{CD2F7D15-3474-4086-8EF7-8D2505197AC1}" dt="2022-04-20T12:18:50.597" v="271" actId="478"/>
          <ac:picMkLst>
            <pc:docMk/>
            <pc:sldMk cId="1372110317" sldId="439"/>
            <ac:picMk id="3" creationId="{21745574-5D59-4E9B-952A-D32033384926}"/>
          </ac:picMkLst>
        </pc:picChg>
        <pc:picChg chg="add del mod">
          <ac:chgData name="Karen Caroline de Oliveira Ziloti" userId="609b4127-6845-47bb-9cc4-c1045fbf0e13" providerId="ADAL" clId="{CD2F7D15-3474-4086-8EF7-8D2505197AC1}" dt="2022-04-20T12:24:06.325" v="283" actId="478"/>
          <ac:picMkLst>
            <pc:docMk/>
            <pc:sldMk cId="1372110317" sldId="439"/>
            <ac:picMk id="8" creationId="{C3E060D4-A416-434C-AC38-1906ECED851F}"/>
          </ac:picMkLst>
        </pc:picChg>
        <pc:picChg chg="del">
          <ac:chgData name="Karen Caroline de Oliveira Ziloti" userId="609b4127-6845-47bb-9cc4-c1045fbf0e13" providerId="ADAL" clId="{CD2F7D15-3474-4086-8EF7-8D2505197AC1}" dt="2022-04-20T12:18:51.053" v="272" actId="478"/>
          <ac:picMkLst>
            <pc:docMk/>
            <pc:sldMk cId="1372110317" sldId="439"/>
            <ac:picMk id="10" creationId="{5496E558-DF40-4567-974F-04CC6EA177B0}"/>
          </ac:picMkLst>
        </pc:picChg>
        <pc:picChg chg="add del mod">
          <ac:chgData name="Karen Caroline de Oliveira Ziloti" userId="609b4127-6845-47bb-9cc4-c1045fbf0e13" providerId="ADAL" clId="{CD2F7D15-3474-4086-8EF7-8D2505197AC1}" dt="2022-04-20T12:38:19.029" v="341" actId="478"/>
          <ac:picMkLst>
            <pc:docMk/>
            <pc:sldMk cId="1372110317" sldId="439"/>
            <ac:picMk id="13" creationId="{B94DA59F-2A6D-495D-878A-935201E99EA9}"/>
          </ac:picMkLst>
        </pc:picChg>
        <pc:picChg chg="add del">
          <ac:chgData name="Karen Caroline de Oliveira Ziloti" userId="609b4127-6845-47bb-9cc4-c1045fbf0e13" providerId="ADAL" clId="{CD2F7D15-3474-4086-8EF7-8D2505197AC1}" dt="2022-04-20T12:38:26.918" v="350" actId="478"/>
          <ac:picMkLst>
            <pc:docMk/>
            <pc:sldMk cId="1372110317" sldId="439"/>
            <ac:picMk id="16" creationId="{F6FB595E-AF4D-453C-A2D8-5222A73530FF}"/>
          </ac:picMkLst>
        </pc:picChg>
        <pc:picChg chg="add del mod modCrop">
          <ac:chgData name="Karen Caroline de Oliveira Ziloti" userId="609b4127-6845-47bb-9cc4-c1045fbf0e13" providerId="ADAL" clId="{CD2F7D15-3474-4086-8EF7-8D2505197AC1}" dt="2022-04-20T13:56:32.664" v="595" actId="478"/>
          <ac:picMkLst>
            <pc:docMk/>
            <pc:sldMk cId="1372110317" sldId="439"/>
            <ac:picMk id="17" creationId="{8662BE30-FAE8-483E-9521-70FCBF297C05}"/>
          </ac:picMkLst>
        </pc:picChg>
        <pc:picChg chg="add del mod">
          <ac:chgData name="Karen Caroline de Oliveira Ziloti" userId="609b4127-6845-47bb-9cc4-c1045fbf0e13" providerId="ADAL" clId="{CD2F7D15-3474-4086-8EF7-8D2505197AC1}" dt="2022-04-20T14:09:02.657" v="606" actId="478"/>
          <ac:picMkLst>
            <pc:docMk/>
            <pc:sldMk cId="1372110317" sldId="439"/>
            <ac:picMk id="24" creationId="{118E1208-30D6-4AA2-A523-607087EAF808}"/>
          </ac:picMkLst>
        </pc:picChg>
        <pc:picChg chg="add mod">
          <ac:chgData name="Karen Caroline de Oliveira Ziloti" userId="609b4127-6845-47bb-9cc4-c1045fbf0e13" providerId="ADAL" clId="{CD2F7D15-3474-4086-8EF7-8D2505197AC1}" dt="2022-04-20T14:09:14.043" v="610" actId="1076"/>
          <ac:picMkLst>
            <pc:docMk/>
            <pc:sldMk cId="1372110317" sldId="439"/>
            <ac:picMk id="27" creationId="{0F9DA27E-C06B-4C22-AD6C-971F812A9BDA}"/>
          </ac:picMkLst>
        </pc:picChg>
      </pc:sldChg>
      <pc:sldChg chg="addSp delSp modSp mod ord modShow">
        <pc:chgData name="Karen Caroline de Oliveira Ziloti" userId="609b4127-6845-47bb-9cc4-c1045fbf0e13" providerId="ADAL" clId="{CD2F7D15-3474-4086-8EF7-8D2505197AC1}" dt="2022-04-28T12:33:53.887" v="6378" actId="20577"/>
        <pc:sldMkLst>
          <pc:docMk/>
          <pc:sldMk cId="623543341" sldId="441"/>
        </pc:sldMkLst>
        <pc:spChg chg="add del mod">
          <ac:chgData name="Karen Caroline de Oliveira Ziloti" userId="609b4127-6845-47bb-9cc4-c1045fbf0e13" providerId="ADAL" clId="{CD2F7D15-3474-4086-8EF7-8D2505197AC1}" dt="2022-04-25T11:57:54.405" v="1308" actId="478"/>
          <ac:spMkLst>
            <pc:docMk/>
            <pc:sldMk cId="623543341" sldId="441"/>
            <ac:spMk id="9" creationId="{2C99FFC7-6173-4254-A8F7-8FC98D53AC85}"/>
          </ac:spMkLst>
        </pc:spChg>
        <pc:spChg chg="del mod">
          <ac:chgData name="Karen Caroline de Oliveira Ziloti" userId="609b4127-6845-47bb-9cc4-c1045fbf0e13" providerId="ADAL" clId="{CD2F7D15-3474-4086-8EF7-8D2505197AC1}" dt="2022-04-20T12:17:52.514" v="228"/>
          <ac:spMkLst>
            <pc:docMk/>
            <pc:sldMk cId="623543341" sldId="441"/>
            <ac:spMk id="10" creationId="{BC6181F8-0376-478D-8AC1-6DFE8B64B543}"/>
          </ac:spMkLst>
        </pc:spChg>
        <pc:spChg chg="mod">
          <ac:chgData name="Karen Caroline de Oliveira Ziloti" userId="609b4127-6845-47bb-9cc4-c1045fbf0e13" providerId="ADAL" clId="{CD2F7D15-3474-4086-8EF7-8D2505197AC1}" dt="2022-04-28T12:33:53.887" v="6378" actId="20577"/>
          <ac:spMkLst>
            <pc:docMk/>
            <pc:sldMk cId="623543341" sldId="441"/>
            <ac:spMk id="12" creationId="{1F92F894-FAE4-4C0E-BACF-DD534E696887}"/>
          </ac:spMkLst>
        </pc:spChg>
        <pc:spChg chg="mod">
          <ac:chgData name="Karen Caroline de Oliveira Ziloti" userId="609b4127-6845-47bb-9cc4-c1045fbf0e13" providerId="ADAL" clId="{CD2F7D15-3474-4086-8EF7-8D2505197AC1}" dt="2022-04-20T12:10:03.516" v="186" actId="113"/>
          <ac:spMkLst>
            <pc:docMk/>
            <pc:sldMk cId="623543341" sldId="441"/>
            <ac:spMk id="25" creationId="{00000000-0000-0000-0000-000000000000}"/>
          </ac:spMkLst>
        </pc:spChg>
      </pc:sldChg>
      <pc:sldChg chg="addSp modSp del mod ord modShow">
        <pc:chgData name="Karen Caroline de Oliveira Ziloti" userId="609b4127-6845-47bb-9cc4-c1045fbf0e13" providerId="ADAL" clId="{CD2F7D15-3474-4086-8EF7-8D2505197AC1}" dt="2022-04-27T20:06:08.346" v="6178" actId="47"/>
        <pc:sldMkLst>
          <pc:docMk/>
          <pc:sldMk cId="3259038394" sldId="442"/>
        </pc:sldMkLst>
        <pc:spChg chg="mod">
          <ac:chgData name="Karen Caroline de Oliveira Ziloti" userId="609b4127-6845-47bb-9cc4-c1045fbf0e13" providerId="ADAL" clId="{CD2F7D15-3474-4086-8EF7-8D2505197AC1}" dt="2022-04-20T18:57:45.365" v="1078" actId="1076"/>
          <ac:spMkLst>
            <pc:docMk/>
            <pc:sldMk cId="3259038394" sldId="442"/>
            <ac:spMk id="9" creationId="{3837D245-4BA5-4B8B-AF0C-D942C5628C64}"/>
          </ac:spMkLst>
        </pc:spChg>
        <pc:spChg chg="mod">
          <ac:chgData name="Karen Caroline de Oliveira Ziloti" userId="609b4127-6845-47bb-9cc4-c1045fbf0e13" providerId="ADAL" clId="{CD2F7D15-3474-4086-8EF7-8D2505197AC1}" dt="2022-04-20T12:11:01.517" v="190"/>
          <ac:spMkLst>
            <pc:docMk/>
            <pc:sldMk cId="3259038394" sldId="442"/>
            <ac:spMk id="25" creationId="{00000000-0000-0000-0000-000000000000}"/>
          </ac:spMkLst>
        </pc:spChg>
        <pc:spChg chg="mod">
          <ac:chgData name="Karen Caroline de Oliveira Ziloti" userId="609b4127-6845-47bb-9cc4-c1045fbf0e13" providerId="ADAL" clId="{CD2F7D15-3474-4086-8EF7-8D2505197AC1}" dt="2022-04-20T13:24:05.507" v="564" actId="1076"/>
          <ac:spMkLst>
            <pc:docMk/>
            <pc:sldMk cId="3259038394" sldId="442"/>
            <ac:spMk id="69" creationId="{F4A214F7-AC2E-4DC3-B713-E3A5FD6FBE35}"/>
          </ac:spMkLst>
        </pc:spChg>
        <pc:spChg chg="add">
          <ac:chgData name="Karen Caroline de Oliveira Ziloti" userId="609b4127-6845-47bb-9cc4-c1045fbf0e13" providerId="ADAL" clId="{CD2F7D15-3474-4086-8EF7-8D2505197AC1}" dt="2022-04-27T16:47:38.691" v="4351" actId="22"/>
          <ac:spMkLst>
            <pc:docMk/>
            <pc:sldMk cId="3259038394" sldId="442"/>
            <ac:spMk id="83" creationId="{04AA5B58-E0FE-49DD-8A4C-270AD2D10444}"/>
          </ac:spMkLst>
        </pc:spChg>
      </pc:sldChg>
      <pc:sldChg chg="modSp del mod modShow">
        <pc:chgData name="Karen Caroline de Oliveira Ziloti" userId="609b4127-6845-47bb-9cc4-c1045fbf0e13" providerId="ADAL" clId="{CD2F7D15-3474-4086-8EF7-8D2505197AC1}" dt="2022-04-20T13:39:04.634" v="585" actId="2696"/>
        <pc:sldMkLst>
          <pc:docMk/>
          <pc:sldMk cId="894537138" sldId="443"/>
        </pc:sldMkLst>
        <pc:spChg chg="mod">
          <ac:chgData name="Karen Caroline de Oliveira Ziloti" userId="609b4127-6845-47bb-9cc4-c1045fbf0e13" providerId="ADAL" clId="{CD2F7D15-3474-4086-8EF7-8D2505197AC1}" dt="2022-04-20T12:11:05.961" v="191"/>
          <ac:spMkLst>
            <pc:docMk/>
            <pc:sldMk cId="894537138" sldId="443"/>
            <ac:spMk id="25" creationId="{00000000-0000-0000-0000-000000000000}"/>
          </ac:spMkLst>
        </pc:spChg>
      </pc:sldChg>
      <pc:sldChg chg="modSp del mod modShow">
        <pc:chgData name="Karen Caroline de Oliveira Ziloti" userId="609b4127-6845-47bb-9cc4-c1045fbf0e13" providerId="ADAL" clId="{CD2F7D15-3474-4086-8EF7-8D2505197AC1}" dt="2022-04-20T13:39:09.571" v="586" actId="2696"/>
        <pc:sldMkLst>
          <pc:docMk/>
          <pc:sldMk cId="3918457966" sldId="444"/>
        </pc:sldMkLst>
        <pc:spChg chg="mod">
          <ac:chgData name="Karen Caroline de Oliveira Ziloti" userId="609b4127-6845-47bb-9cc4-c1045fbf0e13" providerId="ADAL" clId="{CD2F7D15-3474-4086-8EF7-8D2505197AC1}" dt="2022-04-20T12:11:10.858" v="192"/>
          <ac:spMkLst>
            <pc:docMk/>
            <pc:sldMk cId="3918457966" sldId="444"/>
            <ac:spMk id="25" creationId="{00000000-0000-0000-0000-000000000000}"/>
          </ac:spMkLst>
        </pc:spChg>
      </pc:sldChg>
      <pc:sldChg chg="del">
        <pc:chgData name="Karen Caroline de Oliveira Ziloti" userId="609b4127-6845-47bb-9cc4-c1045fbf0e13" providerId="ADAL" clId="{CD2F7D15-3474-4086-8EF7-8D2505197AC1}" dt="2022-04-20T11:52:49.975" v="14" actId="2696"/>
        <pc:sldMkLst>
          <pc:docMk/>
          <pc:sldMk cId="3073611875" sldId="445"/>
        </pc:sldMkLst>
      </pc:sldChg>
      <pc:sldChg chg="addSp delSp modSp del mod ord">
        <pc:chgData name="Karen Caroline de Oliveira Ziloti" userId="609b4127-6845-47bb-9cc4-c1045fbf0e13" providerId="ADAL" clId="{CD2F7D15-3474-4086-8EF7-8D2505197AC1}" dt="2022-04-20T13:40:36.511" v="594" actId="2696"/>
        <pc:sldMkLst>
          <pc:docMk/>
          <pc:sldMk cId="3652521039" sldId="446"/>
        </pc:sldMkLst>
        <pc:spChg chg="mod">
          <ac:chgData name="Karen Caroline de Oliveira Ziloti" userId="609b4127-6845-47bb-9cc4-c1045fbf0e13" providerId="ADAL" clId="{CD2F7D15-3474-4086-8EF7-8D2505197AC1}" dt="2022-04-20T12:44:10.036" v="447" actId="20577"/>
          <ac:spMkLst>
            <pc:docMk/>
            <pc:sldMk cId="3652521039" sldId="446"/>
            <ac:spMk id="11" creationId="{6B7E009C-A49B-42F1-BD14-8842E0CA5560}"/>
          </ac:spMkLst>
        </pc:spChg>
        <pc:spChg chg="mod">
          <ac:chgData name="Karen Caroline de Oliveira Ziloti" userId="609b4127-6845-47bb-9cc4-c1045fbf0e13" providerId="ADAL" clId="{CD2F7D15-3474-4086-8EF7-8D2505197AC1}" dt="2022-04-20T12:11:53.200" v="200"/>
          <ac:spMkLst>
            <pc:docMk/>
            <pc:sldMk cId="3652521039" sldId="446"/>
            <ac:spMk id="25" creationId="{00000000-0000-0000-0000-000000000000}"/>
          </ac:spMkLst>
        </pc:spChg>
        <pc:graphicFrameChg chg="add del mod">
          <ac:chgData name="Karen Caroline de Oliveira Ziloti" userId="609b4127-6845-47bb-9cc4-c1045fbf0e13" providerId="ADAL" clId="{CD2F7D15-3474-4086-8EF7-8D2505197AC1}" dt="2022-04-20T11:53:03.035" v="16" actId="478"/>
          <ac:graphicFrameMkLst>
            <pc:docMk/>
            <pc:sldMk cId="3652521039" sldId="446"/>
            <ac:graphicFrameMk id="3" creationId="{A160693D-5964-44E7-B98B-11A2802FBBFC}"/>
          </ac:graphicFrameMkLst>
        </pc:graphicFrameChg>
      </pc:sldChg>
      <pc:sldChg chg="modSp del mod ord modShow">
        <pc:chgData name="Karen Caroline de Oliveira Ziloti" userId="609b4127-6845-47bb-9cc4-c1045fbf0e13" providerId="ADAL" clId="{CD2F7D15-3474-4086-8EF7-8D2505197AC1}" dt="2022-04-20T18:06:38.802" v="1014" actId="47"/>
        <pc:sldMkLst>
          <pc:docMk/>
          <pc:sldMk cId="3107075936" sldId="447"/>
        </pc:sldMkLst>
        <pc:spChg chg="mod">
          <ac:chgData name="Karen Caroline de Oliveira Ziloti" userId="609b4127-6845-47bb-9cc4-c1045fbf0e13" providerId="ADAL" clId="{CD2F7D15-3474-4086-8EF7-8D2505197AC1}" dt="2022-04-20T12:11:30.485" v="195"/>
          <ac:spMkLst>
            <pc:docMk/>
            <pc:sldMk cId="3107075936" sldId="447"/>
            <ac:spMk id="25" creationId="{00000000-0000-0000-0000-000000000000}"/>
          </ac:spMkLst>
        </pc:spChg>
      </pc:sldChg>
      <pc:sldChg chg="addSp delSp modSp mod ord modShow">
        <pc:chgData name="Karen Caroline de Oliveira Ziloti" userId="609b4127-6845-47bb-9cc4-c1045fbf0e13" providerId="ADAL" clId="{CD2F7D15-3474-4086-8EF7-8D2505197AC1}" dt="2022-04-20T18:18:52.588" v="1055" actId="1076"/>
        <pc:sldMkLst>
          <pc:docMk/>
          <pc:sldMk cId="588358692" sldId="448"/>
        </pc:sldMkLst>
        <pc:spChg chg="mod">
          <ac:chgData name="Karen Caroline de Oliveira Ziloti" userId="609b4127-6845-47bb-9cc4-c1045fbf0e13" providerId="ADAL" clId="{CD2F7D15-3474-4086-8EF7-8D2505197AC1}" dt="2022-04-20T18:09:12.281" v="1044" actId="1076"/>
          <ac:spMkLst>
            <pc:docMk/>
            <pc:sldMk cId="588358692" sldId="448"/>
            <ac:spMk id="10" creationId="{F2AB42FD-DF5D-475E-9D1E-AFEAB5D6F732}"/>
          </ac:spMkLst>
        </pc:spChg>
        <pc:spChg chg="mod">
          <ac:chgData name="Karen Caroline de Oliveira Ziloti" userId="609b4127-6845-47bb-9cc4-c1045fbf0e13" providerId="ADAL" clId="{CD2F7D15-3474-4086-8EF7-8D2505197AC1}" dt="2022-04-20T12:11:45.366" v="198"/>
          <ac:spMkLst>
            <pc:docMk/>
            <pc:sldMk cId="588358692" sldId="448"/>
            <ac:spMk id="25" creationId="{00000000-0000-0000-0000-000000000000}"/>
          </ac:spMkLst>
        </pc:spChg>
        <pc:picChg chg="del">
          <ac:chgData name="Karen Caroline de Oliveira Ziloti" userId="609b4127-6845-47bb-9cc4-c1045fbf0e13" providerId="ADAL" clId="{CD2F7D15-3474-4086-8EF7-8D2505197AC1}" dt="2022-04-20T18:18:44.926" v="1052" actId="478"/>
          <ac:picMkLst>
            <pc:docMk/>
            <pc:sldMk cId="588358692" sldId="448"/>
            <ac:picMk id="2" creationId="{14E68973-2B8F-4638-87A4-3E633209ACCF}"/>
          </ac:picMkLst>
        </pc:picChg>
        <pc:picChg chg="add mod">
          <ac:chgData name="Karen Caroline de Oliveira Ziloti" userId="609b4127-6845-47bb-9cc4-c1045fbf0e13" providerId="ADAL" clId="{CD2F7D15-3474-4086-8EF7-8D2505197AC1}" dt="2022-04-20T18:18:52.588" v="1055" actId="1076"/>
          <ac:picMkLst>
            <pc:docMk/>
            <pc:sldMk cId="588358692" sldId="448"/>
            <ac:picMk id="3" creationId="{19D71B22-EC0B-4FDE-B3FD-B86749342407}"/>
          </ac:picMkLst>
        </pc:picChg>
      </pc:sldChg>
      <pc:sldChg chg="addSp delSp modSp mod ord modShow">
        <pc:chgData name="Karen Caroline de Oliveira Ziloti" userId="609b4127-6845-47bb-9cc4-c1045fbf0e13" providerId="ADAL" clId="{CD2F7D15-3474-4086-8EF7-8D2505197AC1}" dt="2022-04-28T14:56:35.950" v="6524" actId="1076"/>
        <pc:sldMkLst>
          <pc:docMk/>
          <pc:sldMk cId="4088419023" sldId="449"/>
        </pc:sldMkLst>
        <pc:spChg chg="add del mod">
          <ac:chgData name="Karen Caroline de Oliveira Ziloti" userId="609b4127-6845-47bb-9cc4-c1045fbf0e13" providerId="ADAL" clId="{CD2F7D15-3474-4086-8EF7-8D2505197AC1}" dt="2022-04-28T11:58:57.122" v="6275" actId="478"/>
          <ac:spMkLst>
            <pc:docMk/>
            <pc:sldMk cId="4088419023" sldId="449"/>
            <ac:spMk id="9" creationId="{AAE0D6E1-CF25-4639-A14C-2DFD3C91397C}"/>
          </ac:spMkLst>
        </pc:spChg>
        <pc:spChg chg="mod">
          <ac:chgData name="Karen Caroline de Oliveira Ziloti" userId="609b4127-6845-47bb-9cc4-c1045fbf0e13" providerId="ADAL" clId="{CD2F7D15-3474-4086-8EF7-8D2505197AC1}" dt="2022-04-26T01:38:39.817" v="1906" actId="20577"/>
          <ac:spMkLst>
            <pc:docMk/>
            <pc:sldMk cId="4088419023" sldId="449"/>
            <ac:spMk id="10" creationId="{F2AB42FD-DF5D-475E-9D1E-AFEAB5D6F732}"/>
          </ac:spMkLst>
        </pc:spChg>
        <pc:spChg chg="mod">
          <ac:chgData name="Karen Caroline de Oliveira Ziloti" userId="609b4127-6845-47bb-9cc4-c1045fbf0e13" providerId="ADAL" clId="{CD2F7D15-3474-4086-8EF7-8D2505197AC1}" dt="2022-04-20T12:11:35.717" v="196"/>
          <ac:spMkLst>
            <pc:docMk/>
            <pc:sldMk cId="4088419023" sldId="449"/>
            <ac:spMk id="25" creationId="{00000000-0000-0000-0000-000000000000}"/>
          </ac:spMkLst>
        </pc:spChg>
        <pc:graphicFrameChg chg="add mod">
          <ac:chgData name="Karen Caroline de Oliveira Ziloti" userId="609b4127-6845-47bb-9cc4-c1045fbf0e13" providerId="ADAL" clId="{CD2F7D15-3474-4086-8EF7-8D2505197AC1}" dt="2022-04-28T11:59:02.119" v="6279"/>
          <ac:graphicFrameMkLst>
            <pc:docMk/>
            <pc:sldMk cId="4088419023" sldId="449"/>
            <ac:graphicFrameMk id="11" creationId="{AC144D8B-FF5A-45CF-901A-B68899C47FF0}"/>
          </ac:graphicFrameMkLst>
        </pc:graphicFrameChg>
        <pc:picChg chg="add del mod">
          <ac:chgData name="Karen Caroline de Oliveira Ziloti" userId="609b4127-6845-47bb-9cc4-c1045fbf0e13" providerId="ADAL" clId="{CD2F7D15-3474-4086-8EF7-8D2505197AC1}" dt="2022-04-28T14:56:00.683" v="6519" actId="478"/>
          <ac:picMkLst>
            <pc:docMk/>
            <pc:sldMk cId="4088419023" sldId="449"/>
            <ac:picMk id="2" creationId="{D58DD799-2F2E-4F3F-93E0-2637ED699B15}"/>
          </ac:picMkLst>
        </pc:picChg>
        <pc:picChg chg="del">
          <ac:chgData name="Karen Caroline de Oliveira Ziloti" userId="609b4127-6845-47bb-9cc4-c1045fbf0e13" providerId="ADAL" clId="{CD2F7D15-3474-4086-8EF7-8D2505197AC1}" dt="2022-04-20T18:07:40.859" v="1023" actId="478"/>
          <ac:picMkLst>
            <pc:docMk/>
            <pc:sldMk cId="4088419023" sldId="449"/>
            <ac:picMk id="2" creationId="{DA242C4B-6A18-431F-B58B-8DC36A9A4CF2}"/>
          </ac:picMkLst>
        </pc:picChg>
        <pc:picChg chg="add del mod">
          <ac:chgData name="Karen Caroline de Oliveira Ziloti" userId="609b4127-6845-47bb-9cc4-c1045fbf0e13" providerId="ADAL" clId="{CD2F7D15-3474-4086-8EF7-8D2505197AC1}" dt="2022-04-28T11:58:58.462" v="6276" actId="478"/>
          <ac:picMkLst>
            <pc:docMk/>
            <pc:sldMk cId="4088419023" sldId="449"/>
            <ac:picMk id="3" creationId="{65FE529D-00E0-4C43-AADE-9CF00F963F98}"/>
          </ac:picMkLst>
        </pc:picChg>
        <pc:picChg chg="add mod">
          <ac:chgData name="Karen Caroline de Oliveira Ziloti" userId="609b4127-6845-47bb-9cc4-c1045fbf0e13" providerId="ADAL" clId="{CD2F7D15-3474-4086-8EF7-8D2505197AC1}" dt="2022-04-28T14:56:35.950" v="6524" actId="1076"/>
          <ac:picMkLst>
            <pc:docMk/>
            <pc:sldMk cId="4088419023" sldId="449"/>
            <ac:picMk id="4" creationId="{EE489791-D268-4F60-9F9A-F5798766FA7A}"/>
          </ac:picMkLst>
        </pc:picChg>
      </pc:sldChg>
      <pc:sldChg chg="addSp delSp modSp mod ord modShow">
        <pc:chgData name="Karen Caroline de Oliveira Ziloti" userId="609b4127-6845-47bb-9cc4-c1045fbf0e13" providerId="ADAL" clId="{CD2F7D15-3474-4086-8EF7-8D2505197AC1}" dt="2022-04-27T21:55:32.272" v="6271" actId="1076"/>
        <pc:sldMkLst>
          <pc:docMk/>
          <pc:sldMk cId="834989024" sldId="450"/>
        </pc:sldMkLst>
        <pc:spChg chg="mod">
          <ac:chgData name="Karen Caroline de Oliveira Ziloti" userId="609b4127-6845-47bb-9cc4-c1045fbf0e13" providerId="ADAL" clId="{CD2F7D15-3474-4086-8EF7-8D2505197AC1}" dt="2022-04-26T01:38:42.497" v="1907" actId="20577"/>
          <ac:spMkLst>
            <pc:docMk/>
            <pc:sldMk cId="834989024" sldId="450"/>
            <ac:spMk id="10" creationId="{F2AB42FD-DF5D-475E-9D1E-AFEAB5D6F732}"/>
          </ac:spMkLst>
        </pc:spChg>
        <pc:spChg chg="mod">
          <ac:chgData name="Karen Caroline de Oliveira Ziloti" userId="609b4127-6845-47bb-9cc4-c1045fbf0e13" providerId="ADAL" clId="{CD2F7D15-3474-4086-8EF7-8D2505197AC1}" dt="2022-04-20T12:11:40.319" v="197"/>
          <ac:spMkLst>
            <pc:docMk/>
            <pc:sldMk cId="834989024" sldId="450"/>
            <ac:spMk id="25" creationId="{00000000-0000-0000-0000-000000000000}"/>
          </ac:spMkLst>
        </pc:spChg>
        <pc:graphicFrameChg chg="add mod">
          <ac:chgData name="Karen Caroline de Oliveira Ziloti" userId="609b4127-6845-47bb-9cc4-c1045fbf0e13" providerId="ADAL" clId="{CD2F7D15-3474-4086-8EF7-8D2505197AC1}" dt="2022-04-27T10:07:38.774" v="3561"/>
          <ac:graphicFrameMkLst>
            <pc:docMk/>
            <pc:sldMk cId="834989024" sldId="450"/>
            <ac:graphicFrameMk id="11" creationId="{27F66EC3-BC9E-476C-B796-64FFB68F5886}"/>
          </ac:graphicFrameMkLst>
        </pc:graphicFrameChg>
        <pc:picChg chg="add del mod">
          <ac:chgData name="Karen Caroline de Oliveira Ziloti" userId="609b4127-6845-47bb-9cc4-c1045fbf0e13" providerId="ADAL" clId="{CD2F7D15-3474-4086-8EF7-8D2505197AC1}" dt="2022-04-27T10:07:27.569" v="3556" actId="478"/>
          <ac:picMkLst>
            <pc:docMk/>
            <pc:sldMk cId="834989024" sldId="450"/>
            <ac:picMk id="2" creationId="{72D54D64-AFBF-4A81-A2AA-3D439978C37D}"/>
          </ac:picMkLst>
        </pc:picChg>
        <pc:picChg chg="del">
          <ac:chgData name="Karen Caroline de Oliveira Ziloti" userId="609b4127-6845-47bb-9cc4-c1045fbf0e13" providerId="ADAL" clId="{CD2F7D15-3474-4086-8EF7-8D2505197AC1}" dt="2022-04-20T18:06:44.781" v="1015" actId="478"/>
          <ac:picMkLst>
            <pc:docMk/>
            <pc:sldMk cId="834989024" sldId="450"/>
            <ac:picMk id="3" creationId="{0DBBE03B-2E61-44C5-956E-7F46113367DD}"/>
          </ac:picMkLst>
        </pc:picChg>
        <pc:picChg chg="add del">
          <ac:chgData name="Karen Caroline de Oliveira Ziloti" userId="609b4127-6845-47bb-9cc4-c1045fbf0e13" providerId="ADAL" clId="{CD2F7D15-3474-4086-8EF7-8D2505197AC1}" dt="2022-04-27T10:07:30.637" v="3558" actId="478"/>
          <ac:picMkLst>
            <pc:docMk/>
            <pc:sldMk cId="834989024" sldId="450"/>
            <ac:picMk id="3" creationId="{834BD6CA-8A77-40C8-9720-42F38A286485}"/>
          </ac:picMkLst>
        </pc:picChg>
        <pc:picChg chg="add del mod">
          <ac:chgData name="Karen Caroline de Oliveira Ziloti" userId="609b4127-6845-47bb-9cc4-c1045fbf0e13" providerId="ADAL" clId="{CD2F7D15-3474-4086-8EF7-8D2505197AC1}" dt="2022-04-27T10:48:23.705" v="3819" actId="478"/>
          <ac:picMkLst>
            <pc:docMk/>
            <pc:sldMk cId="834989024" sldId="450"/>
            <ac:picMk id="4" creationId="{9A8E6CE9-67AE-4C96-B71C-88BDD90A01FF}"/>
          </ac:picMkLst>
        </pc:picChg>
        <pc:picChg chg="add del mod">
          <ac:chgData name="Karen Caroline de Oliveira Ziloti" userId="609b4127-6845-47bb-9cc4-c1045fbf0e13" providerId="ADAL" clId="{CD2F7D15-3474-4086-8EF7-8D2505197AC1}" dt="2022-04-27T21:55:17.667" v="6267" actId="478"/>
          <ac:picMkLst>
            <pc:docMk/>
            <pc:sldMk cId="834989024" sldId="450"/>
            <ac:picMk id="8" creationId="{A458B20B-8F21-4763-BEE5-AB6D90525A2A}"/>
          </ac:picMkLst>
        </pc:picChg>
        <pc:picChg chg="add mod">
          <ac:chgData name="Karen Caroline de Oliveira Ziloti" userId="609b4127-6845-47bb-9cc4-c1045fbf0e13" providerId="ADAL" clId="{CD2F7D15-3474-4086-8EF7-8D2505197AC1}" dt="2022-04-27T21:55:32.272" v="6271" actId="1076"/>
          <ac:picMkLst>
            <pc:docMk/>
            <pc:sldMk cId="834989024" sldId="450"/>
            <ac:picMk id="9" creationId="{27594F69-F5BE-4AEB-9ABD-FF6E08974C8D}"/>
          </ac:picMkLst>
        </pc:picChg>
      </pc:sldChg>
      <pc:sldChg chg="addSp delSp modSp mod ord modShow">
        <pc:chgData name="Karen Caroline de Oliveira Ziloti" userId="609b4127-6845-47bb-9cc4-c1045fbf0e13" providerId="ADAL" clId="{CD2F7D15-3474-4086-8EF7-8D2505197AC1}" dt="2022-04-27T02:26:52.643" v="2850" actId="1076"/>
        <pc:sldMkLst>
          <pc:docMk/>
          <pc:sldMk cId="2817143884" sldId="451"/>
        </pc:sldMkLst>
        <pc:spChg chg="mod">
          <ac:chgData name="Karen Caroline de Oliveira Ziloti" userId="609b4127-6845-47bb-9cc4-c1045fbf0e13" providerId="ADAL" clId="{CD2F7D15-3474-4086-8EF7-8D2505197AC1}" dt="2022-04-20T17:02:35.075" v="987" actId="20577"/>
          <ac:spMkLst>
            <pc:docMk/>
            <pc:sldMk cId="2817143884" sldId="451"/>
            <ac:spMk id="12" creationId="{1F92F894-FAE4-4C0E-BACF-DD534E696887}"/>
          </ac:spMkLst>
        </pc:spChg>
        <pc:spChg chg="mod">
          <ac:chgData name="Karen Caroline de Oliveira Ziloti" userId="609b4127-6845-47bb-9cc4-c1045fbf0e13" providerId="ADAL" clId="{CD2F7D15-3474-4086-8EF7-8D2505197AC1}" dt="2022-04-20T12:10:19.322" v="187"/>
          <ac:spMkLst>
            <pc:docMk/>
            <pc:sldMk cId="2817143884" sldId="451"/>
            <ac:spMk id="25" creationId="{00000000-0000-0000-0000-000000000000}"/>
          </ac:spMkLst>
        </pc:spChg>
        <pc:picChg chg="add mod">
          <ac:chgData name="Karen Caroline de Oliveira Ziloti" userId="609b4127-6845-47bb-9cc4-c1045fbf0e13" providerId="ADAL" clId="{CD2F7D15-3474-4086-8EF7-8D2505197AC1}" dt="2022-04-27T02:26:52.643" v="2850" actId="1076"/>
          <ac:picMkLst>
            <pc:docMk/>
            <pc:sldMk cId="2817143884" sldId="451"/>
            <ac:picMk id="2" creationId="{0DE6E820-499D-4B4B-8415-1B0E79D279AB}"/>
          </ac:picMkLst>
        </pc:picChg>
        <pc:picChg chg="add del mod">
          <ac:chgData name="Karen Caroline de Oliveira Ziloti" userId="609b4127-6845-47bb-9cc4-c1045fbf0e13" providerId="ADAL" clId="{CD2F7D15-3474-4086-8EF7-8D2505197AC1}" dt="2022-04-26T16:17:05.023" v="2288" actId="478"/>
          <ac:picMkLst>
            <pc:docMk/>
            <pc:sldMk cId="2817143884" sldId="451"/>
            <ac:picMk id="2" creationId="{E0C997D3-93FB-4F34-A368-104B5B66414F}"/>
          </ac:picMkLst>
        </pc:picChg>
        <pc:picChg chg="del mod">
          <ac:chgData name="Karen Caroline de Oliveira Ziloti" userId="609b4127-6845-47bb-9cc4-c1045fbf0e13" providerId="ADAL" clId="{CD2F7D15-3474-4086-8EF7-8D2505197AC1}" dt="2022-04-25T11:55:23.300" v="1295" actId="478"/>
          <ac:picMkLst>
            <pc:docMk/>
            <pc:sldMk cId="2817143884" sldId="451"/>
            <ac:picMk id="3" creationId="{DAD73310-76DB-44B6-8131-371DA388651B}"/>
          </ac:picMkLst>
        </pc:picChg>
        <pc:picChg chg="add del mod">
          <ac:chgData name="Karen Caroline de Oliveira Ziloti" userId="609b4127-6845-47bb-9cc4-c1045fbf0e13" providerId="ADAL" clId="{CD2F7D15-3474-4086-8EF7-8D2505197AC1}" dt="2022-04-27T02:26:44.811" v="2847" actId="478"/>
          <ac:picMkLst>
            <pc:docMk/>
            <pc:sldMk cId="2817143884" sldId="451"/>
            <ac:picMk id="4" creationId="{9184AE17-58A5-49A8-B875-05463465029E}"/>
          </ac:picMkLst>
        </pc:picChg>
      </pc:sldChg>
      <pc:sldChg chg="modSp del mod modShow">
        <pc:chgData name="Karen Caroline de Oliveira Ziloti" userId="609b4127-6845-47bb-9cc4-c1045fbf0e13" providerId="ADAL" clId="{CD2F7D15-3474-4086-8EF7-8D2505197AC1}" dt="2022-04-20T13:39:30.187" v="587" actId="2696"/>
        <pc:sldMkLst>
          <pc:docMk/>
          <pc:sldMk cId="3814835997" sldId="452"/>
        </pc:sldMkLst>
        <pc:spChg chg="mod">
          <ac:chgData name="Karen Caroline de Oliveira Ziloti" userId="609b4127-6845-47bb-9cc4-c1045fbf0e13" providerId="ADAL" clId="{CD2F7D15-3474-4086-8EF7-8D2505197AC1}" dt="2022-04-20T12:11:25.513" v="194"/>
          <ac:spMkLst>
            <pc:docMk/>
            <pc:sldMk cId="3814835997" sldId="452"/>
            <ac:spMk id="25" creationId="{00000000-0000-0000-0000-000000000000}"/>
          </ac:spMkLst>
        </pc:spChg>
      </pc:sldChg>
      <pc:sldChg chg="addSp delSp modSp add del mod modAnim">
        <pc:chgData name="Karen Caroline de Oliveira Ziloti" userId="609b4127-6845-47bb-9cc4-c1045fbf0e13" providerId="ADAL" clId="{CD2F7D15-3474-4086-8EF7-8D2505197AC1}" dt="2022-04-20T13:34:11.150" v="572" actId="2696"/>
        <pc:sldMkLst>
          <pc:docMk/>
          <pc:sldMk cId="116625460" sldId="453"/>
        </pc:sldMkLst>
        <pc:spChg chg="del">
          <ac:chgData name="Karen Caroline de Oliveira Ziloti" userId="609b4127-6845-47bb-9cc4-c1045fbf0e13" providerId="ADAL" clId="{CD2F7D15-3474-4086-8EF7-8D2505197AC1}" dt="2022-04-20T12:14:47.175" v="205" actId="478"/>
          <ac:spMkLst>
            <pc:docMk/>
            <pc:sldMk cId="116625460" sldId="453"/>
            <ac:spMk id="2" creationId="{D12CF460-8FFE-4F9E-B0D1-D08B8B428036}"/>
          </ac:spMkLst>
        </pc:spChg>
        <pc:spChg chg="del">
          <ac:chgData name="Karen Caroline de Oliveira Ziloti" userId="609b4127-6845-47bb-9cc4-c1045fbf0e13" providerId="ADAL" clId="{CD2F7D15-3474-4086-8EF7-8D2505197AC1}" dt="2022-04-20T12:14:48.414" v="206" actId="478"/>
          <ac:spMkLst>
            <pc:docMk/>
            <pc:sldMk cId="116625460" sldId="453"/>
            <ac:spMk id="11" creationId="{6B7E009C-A49B-42F1-BD14-8842E0CA5560}"/>
          </ac:spMkLst>
        </pc:spChg>
        <pc:spChg chg="del">
          <ac:chgData name="Karen Caroline de Oliveira Ziloti" userId="609b4127-6845-47bb-9cc4-c1045fbf0e13" providerId="ADAL" clId="{CD2F7D15-3474-4086-8EF7-8D2505197AC1}" dt="2022-04-20T12:14:46.009" v="204" actId="478"/>
          <ac:spMkLst>
            <pc:docMk/>
            <pc:sldMk cId="116625460" sldId="453"/>
            <ac:spMk id="12" creationId="{55640E21-A289-4E8E-B8E9-4C8DE6254936}"/>
          </ac:spMkLst>
        </pc:spChg>
        <pc:spChg chg="mod">
          <ac:chgData name="Karen Caroline de Oliveira Ziloti" userId="609b4127-6845-47bb-9cc4-c1045fbf0e13" providerId="ADAL" clId="{CD2F7D15-3474-4086-8EF7-8D2505197AC1}" dt="2022-04-20T12:11:57.273" v="201"/>
          <ac:spMkLst>
            <pc:docMk/>
            <pc:sldMk cId="116625460" sldId="453"/>
            <ac:spMk id="25" creationId="{00000000-0000-0000-0000-000000000000}"/>
          </ac:spMkLst>
        </pc:spChg>
        <pc:picChg chg="add mod">
          <ac:chgData name="Karen Caroline de Oliveira Ziloti" userId="609b4127-6845-47bb-9cc4-c1045fbf0e13" providerId="ADAL" clId="{CD2F7D15-3474-4086-8EF7-8D2505197AC1}" dt="2022-04-20T13:30:56.358" v="571" actId="1076"/>
          <ac:picMkLst>
            <pc:docMk/>
            <pc:sldMk cId="116625460" sldId="453"/>
            <ac:picMk id="3" creationId="{DC9D5781-7FB6-4635-B0CE-447353778F78}"/>
          </ac:picMkLst>
        </pc:picChg>
        <pc:picChg chg="del">
          <ac:chgData name="Karen Caroline de Oliveira Ziloti" userId="609b4127-6845-47bb-9cc4-c1045fbf0e13" providerId="ADAL" clId="{CD2F7D15-3474-4086-8EF7-8D2505197AC1}" dt="2022-04-20T12:14:43.229" v="202" actId="478"/>
          <ac:picMkLst>
            <pc:docMk/>
            <pc:sldMk cId="116625460" sldId="453"/>
            <ac:picMk id="8" creationId="{97C127F1-3F10-4359-9E1F-E3DF46D80164}"/>
          </ac:picMkLst>
        </pc:picChg>
        <pc:picChg chg="del">
          <ac:chgData name="Karen Caroline de Oliveira Ziloti" userId="609b4127-6845-47bb-9cc4-c1045fbf0e13" providerId="ADAL" clId="{CD2F7D15-3474-4086-8EF7-8D2505197AC1}" dt="2022-04-20T12:14:43.704" v="203" actId="478"/>
          <ac:picMkLst>
            <pc:docMk/>
            <pc:sldMk cId="116625460" sldId="453"/>
            <ac:picMk id="10" creationId="{382B7600-1A63-4CF8-B3B5-AAE302DCA71B}"/>
          </ac:picMkLst>
        </pc:picChg>
      </pc:sldChg>
      <pc:sldChg chg="del">
        <pc:chgData name="Karen Caroline de Oliveira Ziloti" userId="609b4127-6845-47bb-9cc4-c1045fbf0e13" providerId="ADAL" clId="{CD2F7D15-3474-4086-8EF7-8D2505197AC1}" dt="2022-04-20T11:52:49.975" v="14" actId="2696"/>
        <pc:sldMkLst>
          <pc:docMk/>
          <pc:sldMk cId="258659534" sldId="453"/>
        </pc:sldMkLst>
      </pc:sldChg>
      <pc:sldChg chg="addSp modSp add del mod modAnim">
        <pc:chgData name="Karen Caroline de Oliveira Ziloti" userId="609b4127-6845-47bb-9cc4-c1045fbf0e13" providerId="ADAL" clId="{CD2F7D15-3474-4086-8EF7-8D2505197AC1}" dt="2022-04-26T18:22:10.566" v="2299" actId="2696"/>
        <pc:sldMkLst>
          <pc:docMk/>
          <pc:sldMk cId="2551850754" sldId="453"/>
        </pc:sldMkLst>
        <pc:spChg chg="add mod">
          <ac:chgData name="Karen Caroline de Oliveira Ziloti" userId="609b4127-6845-47bb-9cc4-c1045fbf0e13" providerId="ADAL" clId="{CD2F7D15-3474-4086-8EF7-8D2505197AC1}" dt="2022-04-20T14:16:57.498" v="655" actId="1076"/>
          <ac:spMkLst>
            <pc:docMk/>
            <pc:sldMk cId="2551850754" sldId="453"/>
            <ac:spMk id="2" creationId="{00630B06-ADC0-4520-824F-4D6EA550198D}"/>
          </ac:spMkLst>
        </pc:spChg>
        <pc:spChg chg="mod">
          <ac:chgData name="Karen Caroline de Oliveira Ziloti" userId="609b4127-6845-47bb-9cc4-c1045fbf0e13" providerId="ADAL" clId="{CD2F7D15-3474-4086-8EF7-8D2505197AC1}" dt="2022-04-20T14:09:48.073" v="629" actId="20577"/>
          <ac:spMkLst>
            <pc:docMk/>
            <pc:sldMk cId="2551850754" sldId="453"/>
            <ac:spMk id="25" creationId="{00000000-0000-0000-0000-000000000000}"/>
          </ac:spMkLst>
        </pc:spChg>
        <pc:picChg chg="mod">
          <ac:chgData name="Karen Caroline de Oliveira Ziloti" userId="609b4127-6845-47bb-9cc4-c1045fbf0e13" providerId="ADAL" clId="{CD2F7D15-3474-4086-8EF7-8D2505197AC1}" dt="2022-04-20T14:56:31.673" v="930"/>
          <ac:picMkLst>
            <pc:docMk/>
            <pc:sldMk cId="2551850754" sldId="453"/>
            <ac:picMk id="3" creationId="{DC9D5781-7FB6-4635-B0CE-447353778F78}"/>
          </ac:picMkLst>
        </pc:picChg>
      </pc:sldChg>
      <pc:sldChg chg="modSp add del mod">
        <pc:chgData name="Karen Caroline de Oliveira Ziloti" userId="609b4127-6845-47bb-9cc4-c1045fbf0e13" providerId="ADAL" clId="{CD2F7D15-3474-4086-8EF7-8D2505197AC1}" dt="2022-04-20T14:28:00.768" v="741" actId="47"/>
        <pc:sldMkLst>
          <pc:docMk/>
          <pc:sldMk cId="1341134254" sldId="454"/>
        </pc:sldMkLst>
        <pc:spChg chg="mod">
          <ac:chgData name="Karen Caroline de Oliveira Ziloti" userId="609b4127-6845-47bb-9cc4-c1045fbf0e13" providerId="ADAL" clId="{CD2F7D15-3474-4086-8EF7-8D2505197AC1}" dt="2022-04-20T13:38:10.478" v="584" actId="1076"/>
          <ac:spMkLst>
            <pc:docMk/>
            <pc:sldMk cId="1341134254" sldId="454"/>
            <ac:spMk id="12" creationId="{1F92F894-FAE4-4C0E-BACF-DD534E696887}"/>
          </ac:spMkLst>
        </pc:spChg>
        <pc:spChg chg="mod">
          <ac:chgData name="Karen Caroline de Oliveira Ziloti" userId="609b4127-6845-47bb-9cc4-c1045fbf0e13" providerId="ADAL" clId="{CD2F7D15-3474-4086-8EF7-8D2505197AC1}" dt="2022-04-20T12:10:57.054" v="189"/>
          <ac:spMkLst>
            <pc:docMk/>
            <pc:sldMk cId="1341134254" sldId="454"/>
            <ac:spMk id="25" creationId="{00000000-0000-0000-0000-000000000000}"/>
          </ac:spMkLst>
        </pc:spChg>
      </pc:sldChg>
      <pc:sldChg chg="new del">
        <pc:chgData name="Karen Caroline de Oliveira Ziloti" userId="609b4127-6845-47bb-9cc4-c1045fbf0e13" providerId="ADAL" clId="{CD2F7D15-3474-4086-8EF7-8D2505197AC1}" dt="2022-04-20T11:53:48.757" v="22" actId="680"/>
        <pc:sldMkLst>
          <pc:docMk/>
          <pc:sldMk cId="1431998446" sldId="454"/>
        </pc:sldMkLst>
      </pc:sldChg>
      <pc:sldChg chg="del">
        <pc:chgData name="Karen Caroline de Oliveira Ziloti" userId="609b4127-6845-47bb-9cc4-c1045fbf0e13" providerId="ADAL" clId="{CD2F7D15-3474-4086-8EF7-8D2505197AC1}" dt="2022-04-20T11:52:49.975" v="14" actId="2696"/>
        <pc:sldMkLst>
          <pc:docMk/>
          <pc:sldMk cId="2401387459" sldId="454"/>
        </pc:sldMkLst>
      </pc:sldChg>
      <pc:sldChg chg="modSp add mod ord">
        <pc:chgData name="Karen Caroline de Oliveira Ziloti" userId="609b4127-6845-47bb-9cc4-c1045fbf0e13" providerId="ADAL" clId="{CD2F7D15-3474-4086-8EF7-8D2505197AC1}" dt="2022-04-27T11:48:27.682" v="3848" actId="123"/>
        <pc:sldMkLst>
          <pc:docMk/>
          <pc:sldMk cId="511987932" sldId="455"/>
        </pc:sldMkLst>
        <pc:spChg chg="mod">
          <ac:chgData name="Karen Caroline de Oliveira Ziloti" userId="609b4127-6845-47bb-9cc4-c1045fbf0e13" providerId="ADAL" clId="{CD2F7D15-3474-4086-8EF7-8D2505197AC1}" dt="2022-04-27T11:48:27.682" v="3848" actId="123"/>
          <ac:spMkLst>
            <pc:docMk/>
            <pc:sldMk cId="511987932" sldId="455"/>
            <ac:spMk id="10" creationId="{BC6181F8-0376-478D-8AC1-6DFE8B64B543}"/>
          </ac:spMkLst>
        </pc:spChg>
        <pc:spChg chg="mod">
          <ac:chgData name="Karen Caroline de Oliveira Ziloti" userId="609b4127-6845-47bb-9cc4-c1045fbf0e13" providerId="ADAL" clId="{CD2F7D15-3474-4086-8EF7-8D2505197AC1}" dt="2022-04-20T13:38:00.895" v="582" actId="1076"/>
          <ac:spMkLst>
            <pc:docMk/>
            <pc:sldMk cId="511987932" sldId="455"/>
            <ac:spMk id="12" creationId="{1F92F894-FAE4-4C0E-BACF-DD534E696887}"/>
          </ac:spMkLst>
        </pc:spChg>
      </pc:sldChg>
      <pc:sldChg chg="del">
        <pc:chgData name="Karen Caroline de Oliveira Ziloti" userId="609b4127-6845-47bb-9cc4-c1045fbf0e13" providerId="ADAL" clId="{CD2F7D15-3474-4086-8EF7-8D2505197AC1}" dt="2022-04-20T11:52:49.975" v="14" actId="2696"/>
        <pc:sldMkLst>
          <pc:docMk/>
          <pc:sldMk cId="1463070821" sldId="455"/>
        </pc:sldMkLst>
      </pc:sldChg>
      <pc:sldChg chg="new del">
        <pc:chgData name="Karen Caroline de Oliveira Ziloti" userId="609b4127-6845-47bb-9cc4-c1045fbf0e13" providerId="ADAL" clId="{CD2F7D15-3474-4086-8EF7-8D2505197AC1}" dt="2022-04-20T12:17:42.978" v="223" actId="680"/>
        <pc:sldMkLst>
          <pc:docMk/>
          <pc:sldMk cId="2142166366" sldId="455"/>
        </pc:sldMkLst>
      </pc:sldChg>
      <pc:sldChg chg="new del">
        <pc:chgData name="Karen Caroline de Oliveira Ziloti" userId="609b4127-6845-47bb-9cc4-c1045fbf0e13" providerId="ADAL" clId="{CD2F7D15-3474-4086-8EF7-8D2505197AC1}" dt="2022-04-20T12:17:38.895" v="221" actId="680"/>
        <pc:sldMkLst>
          <pc:docMk/>
          <pc:sldMk cId="3873259899" sldId="455"/>
        </pc:sldMkLst>
      </pc:sldChg>
      <pc:sldChg chg="addSp modSp add del mod ord">
        <pc:chgData name="Karen Caroline de Oliveira Ziloti" userId="609b4127-6845-47bb-9cc4-c1045fbf0e13" providerId="ADAL" clId="{CD2F7D15-3474-4086-8EF7-8D2505197AC1}" dt="2022-04-20T12:18:34.522" v="236" actId="2696"/>
        <pc:sldMkLst>
          <pc:docMk/>
          <pc:sldMk cId="1563622749" sldId="456"/>
        </pc:sldMkLst>
        <pc:spChg chg="add mod">
          <ac:chgData name="Karen Caroline de Oliveira Ziloti" userId="609b4127-6845-47bb-9cc4-c1045fbf0e13" providerId="ADAL" clId="{CD2F7D15-3474-4086-8EF7-8D2505197AC1}" dt="2022-04-20T12:18:31.626" v="235" actId="1076"/>
          <ac:spMkLst>
            <pc:docMk/>
            <pc:sldMk cId="1563622749" sldId="456"/>
            <ac:spMk id="9" creationId="{EA95739B-BC44-4D6B-8C19-7F14931F37F5}"/>
          </ac:spMkLst>
        </pc:spChg>
        <pc:picChg chg="mod">
          <ac:chgData name="Karen Caroline de Oliveira Ziloti" userId="609b4127-6845-47bb-9cc4-c1045fbf0e13" providerId="ADAL" clId="{CD2F7D15-3474-4086-8EF7-8D2505197AC1}" dt="2022-04-20T12:18:26.646" v="233" actId="14100"/>
          <ac:picMkLst>
            <pc:docMk/>
            <pc:sldMk cId="1563622749" sldId="456"/>
            <ac:picMk id="4" creationId="{CC4C7690-5451-424C-98AC-88A97FF87DDE}"/>
          </ac:picMkLst>
        </pc:picChg>
      </pc:sldChg>
      <pc:sldChg chg="addSp delSp modSp add del mod ord modShow">
        <pc:chgData name="Karen Caroline de Oliveira Ziloti" userId="609b4127-6845-47bb-9cc4-c1045fbf0e13" providerId="ADAL" clId="{CD2F7D15-3474-4086-8EF7-8D2505197AC1}" dt="2022-04-27T20:06:15.937" v="6180" actId="47"/>
        <pc:sldMkLst>
          <pc:docMk/>
          <pc:sldMk cId="2388657552" sldId="456"/>
        </pc:sldMkLst>
        <pc:spChg chg="mod">
          <ac:chgData name="Karen Caroline de Oliveira Ziloti" userId="609b4127-6845-47bb-9cc4-c1045fbf0e13" providerId="ADAL" clId="{CD2F7D15-3474-4086-8EF7-8D2505197AC1}" dt="2022-04-20T14:37:02.124" v="756" actId="1076"/>
          <ac:spMkLst>
            <pc:docMk/>
            <pc:sldMk cId="2388657552" sldId="456"/>
            <ac:spMk id="2" creationId="{D12CF460-8FFE-4F9E-B0D1-D08B8B428036}"/>
          </ac:spMkLst>
        </pc:spChg>
        <pc:spChg chg="mod">
          <ac:chgData name="Karen Caroline de Oliveira Ziloti" userId="609b4127-6845-47bb-9cc4-c1045fbf0e13" providerId="ADAL" clId="{CD2F7D15-3474-4086-8EF7-8D2505197AC1}" dt="2022-04-20T13:40:31.456" v="591" actId="1076"/>
          <ac:spMkLst>
            <pc:docMk/>
            <pc:sldMk cId="2388657552" sldId="456"/>
            <ac:spMk id="11" creationId="{6B7E009C-A49B-42F1-BD14-8842E0CA5560}"/>
          </ac:spMkLst>
        </pc:spChg>
        <pc:spChg chg="mod">
          <ac:chgData name="Karen Caroline de Oliveira Ziloti" userId="609b4127-6845-47bb-9cc4-c1045fbf0e13" providerId="ADAL" clId="{CD2F7D15-3474-4086-8EF7-8D2505197AC1}" dt="2022-04-20T14:51:40.449" v="812" actId="20577"/>
          <ac:spMkLst>
            <pc:docMk/>
            <pc:sldMk cId="2388657552" sldId="456"/>
            <ac:spMk id="12" creationId="{55640E21-A289-4E8E-B8E9-4C8DE6254936}"/>
          </ac:spMkLst>
        </pc:spChg>
        <pc:picChg chg="del">
          <ac:chgData name="Karen Caroline de Oliveira Ziloti" userId="609b4127-6845-47bb-9cc4-c1045fbf0e13" providerId="ADAL" clId="{CD2F7D15-3474-4086-8EF7-8D2505197AC1}" dt="2022-04-20T12:42:00.163" v="368" actId="478"/>
          <ac:picMkLst>
            <pc:docMk/>
            <pc:sldMk cId="2388657552" sldId="456"/>
            <ac:picMk id="3" creationId="{21745574-5D59-4E9B-952A-D32033384926}"/>
          </ac:picMkLst>
        </pc:picChg>
        <pc:picChg chg="add mod">
          <ac:chgData name="Karen Caroline de Oliveira Ziloti" userId="609b4127-6845-47bb-9cc4-c1045fbf0e13" providerId="ADAL" clId="{CD2F7D15-3474-4086-8EF7-8D2505197AC1}" dt="2022-04-20T17:06:37.505" v="1004" actId="1440"/>
          <ac:picMkLst>
            <pc:docMk/>
            <pc:sldMk cId="2388657552" sldId="456"/>
            <ac:picMk id="4" creationId="{43A6E86C-0A8F-44FB-BD48-EB3775775CAC}"/>
          </ac:picMkLst>
        </pc:picChg>
        <pc:picChg chg="add mod">
          <ac:chgData name="Karen Caroline de Oliveira Ziloti" userId="609b4127-6845-47bb-9cc4-c1045fbf0e13" providerId="ADAL" clId="{CD2F7D15-3474-4086-8EF7-8D2505197AC1}" dt="2022-04-20T17:06:38.871" v="1005" actId="1440"/>
          <ac:picMkLst>
            <pc:docMk/>
            <pc:sldMk cId="2388657552" sldId="456"/>
            <ac:picMk id="9" creationId="{6ADF1A00-81BB-4053-95AA-4F7715CCE830}"/>
          </ac:picMkLst>
        </pc:picChg>
        <pc:picChg chg="del">
          <ac:chgData name="Karen Caroline de Oliveira Ziloti" userId="609b4127-6845-47bb-9cc4-c1045fbf0e13" providerId="ADAL" clId="{CD2F7D15-3474-4086-8EF7-8D2505197AC1}" dt="2022-04-20T12:42:50.516" v="413" actId="478"/>
          <ac:picMkLst>
            <pc:docMk/>
            <pc:sldMk cId="2388657552" sldId="456"/>
            <ac:picMk id="10" creationId="{5496E558-DF40-4567-974F-04CC6EA177B0}"/>
          </ac:picMkLst>
        </pc:picChg>
      </pc:sldChg>
      <pc:sldChg chg="del">
        <pc:chgData name="Karen Caroline de Oliveira Ziloti" userId="609b4127-6845-47bb-9cc4-c1045fbf0e13" providerId="ADAL" clId="{CD2F7D15-3474-4086-8EF7-8D2505197AC1}" dt="2022-04-20T11:52:49.975" v="14" actId="2696"/>
        <pc:sldMkLst>
          <pc:docMk/>
          <pc:sldMk cId="2734360177" sldId="456"/>
        </pc:sldMkLst>
      </pc:sldChg>
      <pc:sldChg chg="addSp delSp modSp add del mod">
        <pc:chgData name="Karen Caroline de Oliveira Ziloti" userId="609b4127-6845-47bb-9cc4-c1045fbf0e13" providerId="ADAL" clId="{CD2F7D15-3474-4086-8EF7-8D2505197AC1}" dt="2022-04-20T13:58:07.490" v="605" actId="2696"/>
        <pc:sldMkLst>
          <pc:docMk/>
          <pc:sldMk cId="1436757700" sldId="457"/>
        </pc:sldMkLst>
        <pc:spChg chg="mod">
          <ac:chgData name="Karen Caroline de Oliveira Ziloti" userId="609b4127-6845-47bb-9cc4-c1045fbf0e13" providerId="ADAL" clId="{CD2F7D15-3474-4086-8EF7-8D2505197AC1}" dt="2022-04-20T12:31:49.291" v="335" actId="1076"/>
          <ac:spMkLst>
            <pc:docMk/>
            <pc:sldMk cId="1436757700" sldId="457"/>
            <ac:spMk id="15" creationId="{E79E492A-CCBD-4689-84A3-C895B0870C0A}"/>
          </ac:spMkLst>
        </pc:spChg>
        <pc:spChg chg="del mod">
          <ac:chgData name="Karen Caroline de Oliveira Ziloti" userId="609b4127-6845-47bb-9cc4-c1045fbf0e13" providerId="ADAL" clId="{CD2F7D15-3474-4086-8EF7-8D2505197AC1}" dt="2022-04-20T12:31:39.604" v="330" actId="478"/>
          <ac:spMkLst>
            <pc:docMk/>
            <pc:sldMk cId="1436757700" sldId="457"/>
            <ac:spMk id="19" creationId="{299B9158-B241-402A-9949-469F75C580EA}"/>
          </ac:spMkLst>
        </pc:spChg>
        <pc:spChg chg="del">
          <ac:chgData name="Karen Caroline de Oliveira Ziloti" userId="609b4127-6845-47bb-9cc4-c1045fbf0e13" providerId="ADAL" clId="{CD2F7D15-3474-4086-8EF7-8D2505197AC1}" dt="2022-04-20T12:31:40.820" v="331" actId="478"/>
          <ac:spMkLst>
            <pc:docMk/>
            <pc:sldMk cId="1436757700" sldId="457"/>
            <ac:spMk id="20" creationId="{690AE04A-E26E-4D09-AC2B-2ACF37E94B24}"/>
          </ac:spMkLst>
        </pc:spChg>
        <pc:spChg chg="del">
          <ac:chgData name="Karen Caroline de Oliveira Ziloti" userId="609b4127-6845-47bb-9cc4-c1045fbf0e13" providerId="ADAL" clId="{CD2F7D15-3474-4086-8EF7-8D2505197AC1}" dt="2022-04-20T12:31:41.813" v="332" actId="478"/>
          <ac:spMkLst>
            <pc:docMk/>
            <pc:sldMk cId="1436757700" sldId="457"/>
            <ac:spMk id="21" creationId="{9FF64734-921A-4B1B-969C-B50CFBBC585B}"/>
          </ac:spMkLst>
        </pc:spChg>
        <pc:spChg chg="del">
          <ac:chgData name="Karen Caroline de Oliveira Ziloti" userId="609b4127-6845-47bb-9cc4-c1045fbf0e13" providerId="ADAL" clId="{CD2F7D15-3474-4086-8EF7-8D2505197AC1}" dt="2022-04-20T12:31:44.782" v="334" actId="478"/>
          <ac:spMkLst>
            <pc:docMk/>
            <pc:sldMk cId="1436757700" sldId="457"/>
            <ac:spMk id="22" creationId="{2CF958F6-9FEF-43A5-A44A-C9BC938D164C}"/>
          </ac:spMkLst>
        </pc:spChg>
        <pc:spChg chg="del">
          <ac:chgData name="Karen Caroline de Oliveira Ziloti" userId="609b4127-6845-47bb-9cc4-c1045fbf0e13" providerId="ADAL" clId="{CD2F7D15-3474-4086-8EF7-8D2505197AC1}" dt="2022-04-20T12:31:42.940" v="333" actId="478"/>
          <ac:spMkLst>
            <pc:docMk/>
            <pc:sldMk cId="1436757700" sldId="457"/>
            <ac:spMk id="23" creationId="{C23E6273-B83C-451D-8AF2-42DD6D37D6A4}"/>
          </ac:spMkLst>
        </pc:spChg>
        <pc:picChg chg="add del mod">
          <ac:chgData name="Karen Caroline de Oliveira Ziloti" userId="609b4127-6845-47bb-9cc4-c1045fbf0e13" providerId="ADAL" clId="{CD2F7D15-3474-4086-8EF7-8D2505197AC1}" dt="2022-04-20T12:33:18.037" v="339" actId="478"/>
          <ac:picMkLst>
            <pc:docMk/>
            <pc:sldMk cId="1436757700" sldId="457"/>
            <ac:picMk id="3" creationId="{BE17EF52-B93B-4A15-A31E-A3ED9041A2AC}"/>
          </ac:picMkLst>
        </pc:picChg>
        <pc:picChg chg="del">
          <ac:chgData name="Karen Caroline de Oliveira Ziloti" userId="609b4127-6845-47bb-9cc4-c1045fbf0e13" providerId="ADAL" clId="{CD2F7D15-3474-4086-8EF7-8D2505197AC1}" dt="2022-04-20T12:31:37.662" v="328" actId="478"/>
          <ac:picMkLst>
            <pc:docMk/>
            <pc:sldMk cId="1436757700" sldId="457"/>
            <ac:picMk id="13" creationId="{B94DA59F-2A6D-495D-878A-935201E99EA9}"/>
          </ac:picMkLst>
        </pc:picChg>
      </pc:sldChg>
      <pc:sldChg chg="del">
        <pc:chgData name="Karen Caroline de Oliveira Ziloti" userId="609b4127-6845-47bb-9cc4-c1045fbf0e13" providerId="ADAL" clId="{CD2F7D15-3474-4086-8EF7-8D2505197AC1}" dt="2022-04-20T11:52:49.975" v="14" actId="2696"/>
        <pc:sldMkLst>
          <pc:docMk/>
          <pc:sldMk cId="3497194169" sldId="457"/>
        </pc:sldMkLst>
      </pc:sldChg>
      <pc:sldChg chg="addSp delSp modSp add mod ord">
        <pc:chgData name="Karen Caroline de Oliveira Ziloti" userId="609b4127-6845-47bb-9cc4-c1045fbf0e13" providerId="ADAL" clId="{CD2F7D15-3474-4086-8EF7-8D2505197AC1}" dt="2022-04-27T20:09:09.991" v="6182" actId="14100"/>
        <pc:sldMkLst>
          <pc:docMk/>
          <pc:sldMk cId="648071080" sldId="458"/>
        </pc:sldMkLst>
        <pc:spChg chg="mod">
          <ac:chgData name="Karen Caroline de Oliveira Ziloti" userId="609b4127-6845-47bb-9cc4-c1045fbf0e13" providerId="ADAL" clId="{CD2F7D15-3474-4086-8EF7-8D2505197AC1}" dt="2022-04-20T18:57:59.149" v="1080" actId="1076"/>
          <ac:spMkLst>
            <pc:docMk/>
            <pc:sldMk cId="648071080" sldId="458"/>
            <ac:spMk id="11" creationId="{6B7E009C-A49B-42F1-BD14-8842E0CA5560}"/>
          </ac:spMkLst>
        </pc:spChg>
        <pc:spChg chg="mod topLvl">
          <ac:chgData name="Karen Caroline de Oliveira Ziloti" userId="609b4127-6845-47bb-9cc4-c1045fbf0e13" providerId="ADAL" clId="{CD2F7D15-3474-4086-8EF7-8D2505197AC1}" dt="2022-04-27T19:09:19.850" v="5746" actId="1076"/>
          <ac:spMkLst>
            <pc:docMk/>
            <pc:sldMk cId="648071080" sldId="458"/>
            <ac:spMk id="15" creationId="{E79E492A-CCBD-4689-84A3-C895B0870C0A}"/>
          </ac:spMkLst>
        </pc:spChg>
        <pc:spChg chg="mod topLvl">
          <ac:chgData name="Karen Caroline de Oliveira Ziloti" userId="609b4127-6845-47bb-9cc4-c1045fbf0e13" providerId="ADAL" clId="{CD2F7D15-3474-4086-8EF7-8D2505197AC1}" dt="2022-04-27T19:09:13.510" v="5742" actId="1076"/>
          <ac:spMkLst>
            <pc:docMk/>
            <pc:sldMk cId="648071080" sldId="458"/>
            <ac:spMk id="19" creationId="{299B9158-B241-402A-9949-469F75C580EA}"/>
          </ac:spMkLst>
        </pc:spChg>
        <pc:spChg chg="mod topLvl">
          <ac:chgData name="Karen Caroline de Oliveira Ziloti" userId="609b4127-6845-47bb-9cc4-c1045fbf0e13" providerId="ADAL" clId="{CD2F7D15-3474-4086-8EF7-8D2505197AC1}" dt="2022-04-27T19:09:18.450" v="5745" actId="1076"/>
          <ac:spMkLst>
            <pc:docMk/>
            <pc:sldMk cId="648071080" sldId="458"/>
            <ac:spMk id="20" creationId="{690AE04A-E26E-4D09-AC2B-2ACF37E94B24}"/>
          </ac:spMkLst>
        </pc:spChg>
        <pc:spChg chg="mod topLvl">
          <ac:chgData name="Karen Caroline de Oliveira Ziloti" userId="609b4127-6845-47bb-9cc4-c1045fbf0e13" providerId="ADAL" clId="{CD2F7D15-3474-4086-8EF7-8D2505197AC1}" dt="2022-04-27T19:09:17.164" v="5744" actId="1076"/>
          <ac:spMkLst>
            <pc:docMk/>
            <pc:sldMk cId="648071080" sldId="458"/>
            <ac:spMk id="21" creationId="{9FF64734-921A-4B1B-969C-B50CFBBC585B}"/>
          </ac:spMkLst>
        </pc:spChg>
        <pc:spChg chg="del">
          <ac:chgData name="Karen Caroline de Oliveira Ziloti" userId="609b4127-6845-47bb-9cc4-c1045fbf0e13" providerId="ADAL" clId="{CD2F7D15-3474-4086-8EF7-8D2505197AC1}" dt="2022-04-26T01:26:56.558" v="1776" actId="478"/>
          <ac:spMkLst>
            <pc:docMk/>
            <pc:sldMk cId="648071080" sldId="458"/>
            <ac:spMk id="22" creationId="{2CF958F6-9FEF-43A5-A44A-C9BC938D164C}"/>
          </ac:spMkLst>
        </pc:spChg>
        <pc:spChg chg="mod topLvl">
          <ac:chgData name="Karen Caroline de Oliveira Ziloti" userId="609b4127-6845-47bb-9cc4-c1045fbf0e13" providerId="ADAL" clId="{CD2F7D15-3474-4086-8EF7-8D2505197AC1}" dt="2022-04-27T19:09:15.630" v="5743" actId="1076"/>
          <ac:spMkLst>
            <pc:docMk/>
            <pc:sldMk cId="648071080" sldId="458"/>
            <ac:spMk id="23" creationId="{C23E6273-B83C-451D-8AF2-42DD6D37D6A4}"/>
          </ac:spMkLst>
        </pc:spChg>
        <pc:grpChg chg="add del mod">
          <ac:chgData name="Karen Caroline de Oliveira Ziloti" userId="609b4127-6845-47bb-9cc4-c1045fbf0e13" providerId="ADAL" clId="{CD2F7D15-3474-4086-8EF7-8D2505197AC1}" dt="2022-04-27T19:08:23.711" v="5727" actId="165"/>
          <ac:grpSpMkLst>
            <pc:docMk/>
            <pc:sldMk cId="648071080" sldId="458"/>
            <ac:grpSpMk id="2" creationId="{5F1DAA77-305A-48F3-91EE-4C09839349DD}"/>
          </ac:grpSpMkLst>
        </pc:grpChg>
        <pc:picChg chg="add del mod">
          <ac:chgData name="Karen Caroline de Oliveira Ziloti" userId="609b4127-6845-47bb-9cc4-c1045fbf0e13" providerId="ADAL" clId="{CD2F7D15-3474-4086-8EF7-8D2505197AC1}" dt="2022-04-26T01:29:41.386" v="1783" actId="478"/>
          <ac:picMkLst>
            <pc:docMk/>
            <pc:sldMk cId="648071080" sldId="458"/>
            <ac:picMk id="3" creationId="{6DDE8F3C-3F62-4B29-8D42-105C4394A909}"/>
          </ac:picMkLst>
        </pc:picChg>
        <pc:picChg chg="add mod">
          <ac:chgData name="Karen Caroline de Oliveira Ziloti" userId="609b4127-6845-47bb-9cc4-c1045fbf0e13" providerId="ADAL" clId="{CD2F7D15-3474-4086-8EF7-8D2505197AC1}" dt="2022-04-26T01:32:35.936" v="1855" actId="14100"/>
          <ac:picMkLst>
            <pc:docMk/>
            <pc:sldMk cId="648071080" sldId="458"/>
            <ac:picMk id="4" creationId="{2AD783C5-266D-4F4C-BF5E-119E5DCC087F}"/>
          </ac:picMkLst>
        </pc:picChg>
        <pc:picChg chg="add del mod">
          <ac:chgData name="Karen Caroline de Oliveira Ziloti" userId="609b4127-6845-47bb-9cc4-c1045fbf0e13" providerId="ADAL" clId="{CD2F7D15-3474-4086-8EF7-8D2505197AC1}" dt="2022-04-27T19:08:15.308" v="5726" actId="22"/>
          <ac:picMkLst>
            <pc:docMk/>
            <pc:sldMk cId="648071080" sldId="458"/>
            <ac:picMk id="8" creationId="{78C0D364-F827-44AB-8023-5B61FF8FA839}"/>
          </ac:picMkLst>
        </pc:picChg>
        <pc:picChg chg="add mod ord">
          <ac:chgData name="Karen Caroline de Oliveira Ziloti" userId="609b4127-6845-47bb-9cc4-c1045fbf0e13" providerId="ADAL" clId="{CD2F7D15-3474-4086-8EF7-8D2505197AC1}" dt="2022-04-27T20:09:09.991" v="6182" actId="14100"/>
          <ac:picMkLst>
            <pc:docMk/>
            <pc:sldMk cId="648071080" sldId="458"/>
            <ac:picMk id="10" creationId="{952FE88C-C3BD-49FE-89AF-31FB0080E343}"/>
          </ac:picMkLst>
        </pc:picChg>
        <pc:picChg chg="del mod topLvl modCrop">
          <ac:chgData name="Karen Caroline de Oliveira Ziloti" userId="609b4127-6845-47bb-9cc4-c1045fbf0e13" providerId="ADAL" clId="{CD2F7D15-3474-4086-8EF7-8D2505197AC1}" dt="2022-04-27T19:08:25.383" v="5729" actId="478"/>
          <ac:picMkLst>
            <pc:docMk/>
            <pc:sldMk cId="648071080" sldId="458"/>
            <ac:picMk id="13" creationId="{B94DA59F-2A6D-495D-878A-935201E99EA9}"/>
          </ac:picMkLst>
        </pc:picChg>
        <pc:picChg chg="add mod">
          <ac:chgData name="Karen Caroline de Oliveira Ziloti" userId="609b4127-6845-47bb-9cc4-c1045fbf0e13" providerId="ADAL" clId="{CD2F7D15-3474-4086-8EF7-8D2505197AC1}" dt="2022-04-26T01:32:25.615" v="1843" actId="1036"/>
          <ac:picMkLst>
            <pc:docMk/>
            <pc:sldMk cId="648071080" sldId="458"/>
            <ac:picMk id="24" creationId="{975704E3-25FC-4823-B9AA-116424BA5425}"/>
          </ac:picMkLst>
        </pc:picChg>
      </pc:sldChg>
      <pc:sldChg chg="addSp delSp modSp add mod ord">
        <pc:chgData name="Karen Caroline de Oliveira Ziloti" userId="609b4127-6845-47bb-9cc4-c1045fbf0e13" providerId="ADAL" clId="{CD2F7D15-3474-4086-8EF7-8D2505197AC1}" dt="2022-04-28T12:49:44.859" v="6464" actId="1038"/>
        <pc:sldMkLst>
          <pc:docMk/>
          <pc:sldMk cId="899329988" sldId="459"/>
        </pc:sldMkLst>
        <pc:spChg chg="add mod">
          <ac:chgData name="Karen Caroline de Oliveira Ziloti" userId="609b4127-6845-47bb-9cc4-c1045fbf0e13" providerId="ADAL" clId="{CD2F7D15-3474-4086-8EF7-8D2505197AC1}" dt="2022-04-28T12:49:44.859" v="6464" actId="1038"/>
          <ac:spMkLst>
            <pc:docMk/>
            <pc:sldMk cId="899329988" sldId="459"/>
            <ac:spMk id="10" creationId="{794F06E2-B3AE-48E1-BB69-362DD8511E27}"/>
          </ac:spMkLst>
        </pc:spChg>
        <pc:spChg chg="mod">
          <ac:chgData name="Karen Caroline de Oliveira Ziloti" userId="609b4127-6845-47bb-9cc4-c1045fbf0e13" providerId="ADAL" clId="{CD2F7D15-3474-4086-8EF7-8D2505197AC1}" dt="2022-04-20T14:22:56.095" v="681" actId="20577"/>
          <ac:spMkLst>
            <pc:docMk/>
            <pc:sldMk cId="899329988" sldId="459"/>
            <ac:spMk id="12" creationId="{1F92F894-FAE4-4C0E-BACF-DD534E696887}"/>
          </ac:spMkLst>
        </pc:spChg>
        <pc:picChg chg="del">
          <ac:chgData name="Karen Caroline de Oliveira Ziloti" userId="609b4127-6845-47bb-9cc4-c1045fbf0e13" providerId="ADAL" clId="{CD2F7D15-3474-4086-8EF7-8D2505197AC1}" dt="2022-04-20T14:20:53.136" v="667" actId="478"/>
          <ac:picMkLst>
            <pc:docMk/>
            <pc:sldMk cId="899329988" sldId="459"/>
            <ac:picMk id="3" creationId="{DAD73310-76DB-44B6-8131-371DA388651B}"/>
          </ac:picMkLst>
        </pc:picChg>
        <pc:picChg chg="add mod">
          <ac:chgData name="Karen Caroline de Oliveira Ziloti" userId="609b4127-6845-47bb-9cc4-c1045fbf0e13" providerId="ADAL" clId="{CD2F7D15-3474-4086-8EF7-8D2505197AC1}" dt="2022-04-20T14:21:22.012" v="671" actId="1076"/>
          <ac:picMkLst>
            <pc:docMk/>
            <pc:sldMk cId="899329988" sldId="459"/>
            <ac:picMk id="9" creationId="{4409F338-1F91-451E-BF74-A1FDB0FF6633}"/>
          </ac:picMkLst>
        </pc:picChg>
      </pc:sldChg>
      <pc:sldChg chg="addSp delSp modSp add del">
        <pc:chgData name="Karen Caroline de Oliveira Ziloti" userId="609b4127-6845-47bb-9cc4-c1045fbf0e13" providerId="ADAL" clId="{CD2F7D15-3474-4086-8EF7-8D2505197AC1}" dt="2022-04-20T14:21:44.340" v="676"/>
        <pc:sldMkLst>
          <pc:docMk/>
          <pc:sldMk cId="1325453394" sldId="460"/>
        </pc:sldMkLst>
        <pc:spChg chg="add del mod">
          <ac:chgData name="Karen Caroline de Oliveira Ziloti" userId="609b4127-6845-47bb-9cc4-c1045fbf0e13" providerId="ADAL" clId="{CD2F7D15-3474-4086-8EF7-8D2505197AC1}" dt="2022-04-20T14:21:43.750" v="675"/>
          <ac:spMkLst>
            <pc:docMk/>
            <pc:sldMk cId="1325453394" sldId="460"/>
            <ac:spMk id="10" creationId="{3728CC68-AEEF-436D-9139-3D15459F0869}"/>
          </ac:spMkLst>
        </pc:spChg>
      </pc:sldChg>
      <pc:sldChg chg="addSp delSp modSp add del mod ord">
        <pc:chgData name="Karen Caroline de Oliveira Ziloti" userId="609b4127-6845-47bb-9cc4-c1045fbf0e13" providerId="ADAL" clId="{CD2F7D15-3474-4086-8EF7-8D2505197AC1}" dt="2022-04-28T12:49:53.394" v="6469" actId="1038"/>
        <pc:sldMkLst>
          <pc:docMk/>
          <pc:sldMk cId="3361185505" sldId="460"/>
        </pc:sldMkLst>
        <pc:spChg chg="add mod">
          <ac:chgData name="Karen Caroline de Oliveira Ziloti" userId="609b4127-6845-47bb-9cc4-c1045fbf0e13" providerId="ADAL" clId="{CD2F7D15-3474-4086-8EF7-8D2505197AC1}" dt="2022-04-28T12:49:53.394" v="6469" actId="1038"/>
          <ac:spMkLst>
            <pc:docMk/>
            <pc:sldMk cId="3361185505" sldId="460"/>
            <ac:spMk id="9" creationId="{907A2970-F26B-4755-A6FF-A7E8E4A44BD5}"/>
          </ac:spMkLst>
        </pc:spChg>
        <pc:spChg chg="mod">
          <ac:chgData name="Karen Caroline de Oliveira Ziloti" userId="609b4127-6845-47bb-9cc4-c1045fbf0e13" providerId="ADAL" clId="{CD2F7D15-3474-4086-8EF7-8D2505197AC1}" dt="2022-04-20T14:23:17.583" v="687" actId="20577"/>
          <ac:spMkLst>
            <pc:docMk/>
            <pc:sldMk cId="3361185505" sldId="460"/>
            <ac:spMk id="12" creationId="{1F92F894-FAE4-4C0E-BACF-DD534E696887}"/>
          </ac:spMkLst>
        </pc:spChg>
        <pc:picChg chg="add del mod">
          <ac:chgData name="Karen Caroline de Oliveira Ziloti" userId="609b4127-6845-47bb-9cc4-c1045fbf0e13" providerId="ADAL" clId="{CD2F7D15-3474-4086-8EF7-8D2505197AC1}" dt="2022-04-20T14:23:47.135" v="693" actId="478"/>
          <ac:picMkLst>
            <pc:docMk/>
            <pc:sldMk cId="3361185505" sldId="460"/>
            <ac:picMk id="2" creationId="{77765D92-4EC6-4621-A543-6A5E2D48F4E0}"/>
          </ac:picMkLst>
        </pc:picChg>
        <pc:picChg chg="del">
          <ac:chgData name="Karen Caroline de Oliveira Ziloti" userId="609b4127-6845-47bb-9cc4-c1045fbf0e13" providerId="ADAL" clId="{CD2F7D15-3474-4086-8EF7-8D2505197AC1}" dt="2022-04-20T14:23:01.111" v="682" actId="478"/>
          <ac:picMkLst>
            <pc:docMk/>
            <pc:sldMk cId="3361185505" sldId="460"/>
            <ac:picMk id="9" creationId="{4409F338-1F91-451E-BF74-A1FDB0FF6633}"/>
          </ac:picMkLst>
        </pc:picChg>
        <pc:picChg chg="add mod">
          <ac:chgData name="Karen Caroline de Oliveira Ziloti" userId="609b4127-6845-47bb-9cc4-c1045fbf0e13" providerId="ADAL" clId="{CD2F7D15-3474-4086-8EF7-8D2505197AC1}" dt="2022-04-20T14:23:59.671" v="696" actId="14100"/>
          <ac:picMkLst>
            <pc:docMk/>
            <pc:sldMk cId="3361185505" sldId="460"/>
            <ac:picMk id="10" creationId="{14A782E3-9A42-4C6A-A435-2DC639C0A546}"/>
          </ac:picMkLst>
        </pc:picChg>
      </pc:sldChg>
      <pc:sldChg chg="addSp delSp modSp add del mod ord">
        <pc:chgData name="Karen Caroline de Oliveira Ziloti" userId="609b4127-6845-47bb-9cc4-c1045fbf0e13" providerId="ADAL" clId="{CD2F7D15-3474-4086-8EF7-8D2505197AC1}" dt="2022-04-28T12:49:55.905" v="6470" actId="1038"/>
        <pc:sldMkLst>
          <pc:docMk/>
          <pc:sldMk cId="264049223" sldId="461"/>
        </pc:sldMkLst>
        <pc:spChg chg="add mod">
          <ac:chgData name="Karen Caroline de Oliveira Ziloti" userId="609b4127-6845-47bb-9cc4-c1045fbf0e13" providerId="ADAL" clId="{CD2F7D15-3474-4086-8EF7-8D2505197AC1}" dt="2022-04-28T12:49:55.905" v="6470" actId="1038"/>
          <ac:spMkLst>
            <pc:docMk/>
            <pc:sldMk cId="264049223" sldId="461"/>
            <ac:spMk id="10" creationId="{48BB3848-8992-4BA9-BAA8-D29B8918EE41}"/>
          </ac:spMkLst>
        </pc:spChg>
        <pc:spChg chg="mod">
          <ac:chgData name="Karen Caroline de Oliveira Ziloti" userId="609b4127-6845-47bb-9cc4-c1045fbf0e13" providerId="ADAL" clId="{CD2F7D15-3474-4086-8EF7-8D2505197AC1}" dt="2022-04-25T12:11:55.189" v="1512" actId="20577"/>
          <ac:spMkLst>
            <pc:docMk/>
            <pc:sldMk cId="264049223" sldId="461"/>
            <ac:spMk id="12" creationId="{1F92F894-FAE4-4C0E-BACF-DD534E696887}"/>
          </ac:spMkLst>
        </pc:spChg>
        <pc:picChg chg="add mod">
          <ac:chgData name="Karen Caroline de Oliveira Ziloti" userId="609b4127-6845-47bb-9cc4-c1045fbf0e13" providerId="ADAL" clId="{CD2F7D15-3474-4086-8EF7-8D2505197AC1}" dt="2022-04-28T12:49:51.310" v="6467" actId="1038"/>
          <ac:picMkLst>
            <pc:docMk/>
            <pc:sldMk cId="264049223" sldId="461"/>
            <ac:picMk id="9" creationId="{041AA4C4-B679-4033-A001-04A47D7E74D0}"/>
          </ac:picMkLst>
        </pc:picChg>
        <pc:picChg chg="del">
          <ac:chgData name="Karen Caroline de Oliveira Ziloti" userId="609b4127-6845-47bb-9cc4-c1045fbf0e13" providerId="ADAL" clId="{CD2F7D15-3474-4086-8EF7-8D2505197AC1}" dt="2022-04-20T14:24:32.375" v="705" actId="478"/>
          <ac:picMkLst>
            <pc:docMk/>
            <pc:sldMk cId="264049223" sldId="461"/>
            <ac:picMk id="10" creationId="{14A782E3-9A42-4C6A-A435-2DC639C0A546}"/>
          </ac:picMkLst>
        </pc:picChg>
      </pc:sldChg>
      <pc:sldChg chg="addSp delSp modSp add del mod">
        <pc:chgData name="Karen Caroline de Oliveira Ziloti" userId="609b4127-6845-47bb-9cc4-c1045fbf0e13" providerId="ADAL" clId="{CD2F7D15-3474-4086-8EF7-8D2505197AC1}" dt="2022-04-26T01:35:06.742" v="1865" actId="47"/>
        <pc:sldMkLst>
          <pc:docMk/>
          <pc:sldMk cId="1945718171" sldId="462"/>
        </pc:sldMkLst>
        <pc:spChg chg="add del mod">
          <ac:chgData name="Karen Caroline de Oliveira Ziloti" userId="609b4127-6845-47bb-9cc4-c1045fbf0e13" providerId="ADAL" clId="{CD2F7D15-3474-4086-8EF7-8D2505197AC1}" dt="2022-04-20T14:25:56.845" v="719"/>
          <ac:spMkLst>
            <pc:docMk/>
            <pc:sldMk cId="1945718171" sldId="462"/>
            <ac:spMk id="10" creationId="{09C21D2D-BE4F-474C-B00B-802946430DEA}"/>
          </ac:spMkLst>
        </pc:spChg>
        <pc:spChg chg="add del mod">
          <ac:chgData name="Karen Caroline de Oliveira Ziloti" userId="609b4127-6845-47bb-9cc4-c1045fbf0e13" providerId="ADAL" clId="{CD2F7D15-3474-4086-8EF7-8D2505197AC1}" dt="2022-04-20T14:25:56.845" v="719"/>
          <ac:spMkLst>
            <pc:docMk/>
            <pc:sldMk cId="1945718171" sldId="462"/>
            <ac:spMk id="11" creationId="{ACEC2446-4532-4688-B74C-3BE8B5836459}"/>
          </ac:spMkLst>
        </pc:spChg>
        <pc:spChg chg="mod">
          <ac:chgData name="Karen Caroline de Oliveira Ziloti" userId="609b4127-6845-47bb-9cc4-c1045fbf0e13" providerId="ADAL" clId="{CD2F7D15-3474-4086-8EF7-8D2505197AC1}" dt="2022-04-20T14:27:40.975" v="740" actId="20577"/>
          <ac:spMkLst>
            <pc:docMk/>
            <pc:sldMk cId="1945718171" sldId="462"/>
            <ac:spMk id="12" creationId="{1F92F894-FAE4-4C0E-BACF-DD534E696887}"/>
          </ac:spMkLst>
        </pc:spChg>
        <pc:spChg chg="add del mod">
          <ac:chgData name="Karen Caroline de Oliveira Ziloti" userId="609b4127-6845-47bb-9cc4-c1045fbf0e13" providerId="ADAL" clId="{CD2F7D15-3474-4086-8EF7-8D2505197AC1}" dt="2022-04-20T14:25:56.845" v="719"/>
          <ac:spMkLst>
            <pc:docMk/>
            <pc:sldMk cId="1945718171" sldId="462"/>
            <ac:spMk id="13" creationId="{6478BC7F-3446-4425-9ECA-6B91029335AD}"/>
          </ac:spMkLst>
        </pc:spChg>
        <pc:spChg chg="add del mod">
          <ac:chgData name="Karen Caroline de Oliveira Ziloti" userId="609b4127-6845-47bb-9cc4-c1045fbf0e13" providerId="ADAL" clId="{CD2F7D15-3474-4086-8EF7-8D2505197AC1}" dt="2022-04-20T14:25:56.845" v="719"/>
          <ac:spMkLst>
            <pc:docMk/>
            <pc:sldMk cId="1945718171" sldId="462"/>
            <ac:spMk id="14" creationId="{03ACF56A-9C3F-4FB8-A4FB-25455AA6E52A}"/>
          </ac:spMkLst>
        </pc:spChg>
        <pc:spChg chg="add del mod">
          <ac:chgData name="Karen Caroline de Oliveira Ziloti" userId="609b4127-6845-47bb-9cc4-c1045fbf0e13" providerId="ADAL" clId="{CD2F7D15-3474-4086-8EF7-8D2505197AC1}" dt="2022-04-20T14:25:56.845" v="719"/>
          <ac:spMkLst>
            <pc:docMk/>
            <pc:sldMk cId="1945718171" sldId="462"/>
            <ac:spMk id="15" creationId="{7C20FF15-F4B3-44F4-9294-0DF868835A92}"/>
          </ac:spMkLst>
        </pc:spChg>
        <pc:spChg chg="add del mod">
          <ac:chgData name="Karen Caroline de Oliveira Ziloti" userId="609b4127-6845-47bb-9cc4-c1045fbf0e13" providerId="ADAL" clId="{CD2F7D15-3474-4086-8EF7-8D2505197AC1}" dt="2022-04-20T14:25:56.845" v="719"/>
          <ac:spMkLst>
            <pc:docMk/>
            <pc:sldMk cId="1945718171" sldId="462"/>
            <ac:spMk id="16" creationId="{16C1A507-9493-44B8-AD6C-90F27F445EF4}"/>
          </ac:spMkLst>
        </pc:spChg>
        <pc:spChg chg="add del mod">
          <ac:chgData name="Karen Caroline de Oliveira Ziloti" userId="609b4127-6845-47bb-9cc4-c1045fbf0e13" providerId="ADAL" clId="{CD2F7D15-3474-4086-8EF7-8D2505197AC1}" dt="2022-04-20T14:25:56.845" v="719"/>
          <ac:spMkLst>
            <pc:docMk/>
            <pc:sldMk cId="1945718171" sldId="462"/>
            <ac:spMk id="17" creationId="{5DB3AB72-9EEA-4AFB-B2E8-8170E0F4072F}"/>
          </ac:spMkLst>
        </pc:spChg>
        <pc:spChg chg="add del mod">
          <ac:chgData name="Karen Caroline de Oliveira Ziloti" userId="609b4127-6845-47bb-9cc4-c1045fbf0e13" providerId="ADAL" clId="{CD2F7D15-3474-4086-8EF7-8D2505197AC1}" dt="2022-04-20T14:25:56.845" v="719"/>
          <ac:spMkLst>
            <pc:docMk/>
            <pc:sldMk cId="1945718171" sldId="462"/>
            <ac:spMk id="19" creationId="{094F895F-F8DF-4AD3-B26F-36CA147D80D0}"/>
          </ac:spMkLst>
        </pc:spChg>
        <pc:spChg chg="add del mod">
          <ac:chgData name="Karen Caroline de Oliveira Ziloti" userId="609b4127-6845-47bb-9cc4-c1045fbf0e13" providerId="ADAL" clId="{CD2F7D15-3474-4086-8EF7-8D2505197AC1}" dt="2022-04-20T14:25:56.845" v="719"/>
          <ac:spMkLst>
            <pc:docMk/>
            <pc:sldMk cId="1945718171" sldId="462"/>
            <ac:spMk id="20" creationId="{A187835E-10EC-43F7-BA3D-3BC8D07A8FD9}"/>
          </ac:spMkLst>
        </pc:spChg>
        <pc:spChg chg="add del mod">
          <ac:chgData name="Karen Caroline de Oliveira Ziloti" userId="609b4127-6845-47bb-9cc4-c1045fbf0e13" providerId="ADAL" clId="{CD2F7D15-3474-4086-8EF7-8D2505197AC1}" dt="2022-04-20T14:25:56.845" v="719"/>
          <ac:spMkLst>
            <pc:docMk/>
            <pc:sldMk cId="1945718171" sldId="462"/>
            <ac:spMk id="21" creationId="{7548B523-BE1F-434C-9BD5-D6770BEDEAEC}"/>
          </ac:spMkLst>
        </pc:spChg>
        <pc:spChg chg="add del mod">
          <ac:chgData name="Karen Caroline de Oliveira Ziloti" userId="609b4127-6845-47bb-9cc4-c1045fbf0e13" providerId="ADAL" clId="{CD2F7D15-3474-4086-8EF7-8D2505197AC1}" dt="2022-04-20T14:25:56.845" v="719"/>
          <ac:spMkLst>
            <pc:docMk/>
            <pc:sldMk cId="1945718171" sldId="462"/>
            <ac:spMk id="22" creationId="{4EC778E9-D274-4DD6-B270-755332708288}"/>
          </ac:spMkLst>
        </pc:spChg>
        <pc:graphicFrameChg chg="add del mod">
          <ac:chgData name="Karen Caroline de Oliveira Ziloti" userId="609b4127-6845-47bb-9cc4-c1045fbf0e13" providerId="ADAL" clId="{CD2F7D15-3474-4086-8EF7-8D2505197AC1}" dt="2022-04-20T14:25:56.845" v="719"/>
          <ac:graphicFrameMkLst>
            <pc:docMk/>
            <pc:sldMk cId="1945718171" sldId="462"/>
            <ac:graphicFrameMk id="2" creationId="{4465E6C3-A2A3-4550-870B-0FF714F43CF1}"/>
          </ac:graphicFrameMkLst>
        </pc:graphicFrameChg>
        <pc:picChg chg="add del mod">
          <ac:chgData name="Karen Caroline de Oliveira Ziloti" userId="609b4127-6845-47bb-9cc4-c1045fbf0e13" providerId="ADAL" clId="{CD2F7D15-3474-4086-8EF7-8D2505197AC1}" dt="2022-04-26T01:35:04.807" v="1864" actId="478"/>
          <ac:picMkLst>
            <pc:docMk/>
            <pc:sldMk cId="1945718171" sldId="462"/>
            <ac:picMk id="2" creationId="{4A515FEE-85DB-4439-9D2F-3007B95D4742}"/>
          </ac:picMkLst>
        </pc:picChg>
        <pc:picChg chg="add del mod modCrop">
          <ac:chgData name="Karen Caroline de Oliveira Ziloti" userId="609b4127-6845-47bb-9cc4-c1045fbf0e13" providerId="ADAL" clId="{CD2F7D15-3474-4086-8EF7-8D2505197AC1}" dt="2022-04-26T01:34:45.935" v="1861" actId="478"/>
          <ac:picMkLst>
            <pc:docMk/>
            <pc:sldMk cId="1945718171" sldId="462"/>
            <ac:picMk id="3" creationId="{87F25991-CF6F-405F-A397-5C4FBE57CD48}"/>
          </ac:picMkLst>
        </pc:picChg>
        <pc:picChg chg="del">
          <ac:chgData name="Karen Caroline de Oliveira Ziloti" userId="609b4127-6845-47bb-9cc4-c1045fbf0e13" providerId="ADAL" clId="{CD2F7D15-3474-4086-8EF7-8D2505197AC1}" dt="2022-04-20T14:24:48.696" v="710" actId="478"/>
          <ac:picMkLst>
            <pc:docMk/>
            <pc:sldMk cId="1945718171" sldId="462"/>
            <ac:picMk id="9" creationId="{041AA4C4-B679-4033-A001-04A47D7E74D0}"/>
          </ac:picMkLst>
        </pc:picChg>
      </pc:sldChg>
      <pc:sldChg chg="addSp delSp modSp add del mod ord modShow">
        <pc:chgData name="Karen Caroline de Oliveira Ziloti" userId="609b4127-6845-47bb-9cc4-c1045fbf0e13" providerId="ADAL" clId="{CD2F7D15-3474-4086-8EF7-8D2505197AC1}" dt="2022-04-27T20:06:17.954" v="6181" actId="47"/>
        <pc:sldMkLst>
          <pc:docMk/>
          <pc:sldMk cId="832187445" sldId="463"/>
        </pc:sldMkLst>
        <pc:spChg chg="mod">
          <ac:chgData name="Karen Caroline de Oliveira Ziloti" userId="609b4127-6845-47bb-9cc4-c1045fbf0e13" providerId="ADAL" clId="{CD2F7D15-3474-4086-8EF7-8D2505197AC1}" dt="2022-04-20T14:51:47.133" v="814" actId="20577"/>
          <ac:spMkLst>
            <pc:docMk/>
            <pc:sldMk cId="832187445" sldId="463"/>
            <ac:spMk id="2" creationId="{D12CF460-8FFE-4F9E-B0D1-D08B8B428036}"/>
          </ac:spMkLst>
        </pc:spChg>
        <pc:spChg chg="mod">
          <ac:chgData name="Karen Caroline de Oliveira Ziloti" userId="609b4127-6845-47bb-9cc4-c1045fbf0e13" providerId="ADAL" clId="{CD2F7D15-3474-4086-8EF7-8D2505197AC1}" dt="2022-04-20T17:07:04.289" v="1009" actId="20577"/>
          <ac:spMkLst>
            <pc:docMk/>
            <pc:sldMk cId="832187445" sldId="463"/>
            <ac:spMk id="12" creationId="{55640E21-A289-4E8E-B8E9-4C8DE6254936}"/>
          </ac:spMkLst>
        </pc:spChg>
        <pc:picChg chg="add mod">
          <ac:chgData name="Karen Caroline de Oliveira Ziloti" userId="609b4127-6845-47bb-9cc4-c1045fbf0e13" providerId="ADAL" clId="{CD2F7D15-3474-4086-8EF7-8D2505197AC1}" dt="2022-04-20T17:06:47.621" v="1006" actId="1440"/>
          <ac:picMkLst>
            <pc:docMk/>
            <pc:sldMk cId="832187445" sldId="463"/>
            <ac:picMk id="3" creationId="{8AEA3B1B-6AF7-4B21-8A60-0E99EA313A58}"/>
          </ac:picMkLst>
        </pc:picChg>
        <pc:picChg chg="del">
          <ac:chgData name="Karen Caroline de Oliveira Ziloti" userId="609b4127-6845-47bb-9cc4-c1045fbf0e13" providerId="ADAL" clId="{CD2F7D15-3474-4086-8EF7-8D2505197AC1}" dt="2022-04-20T14:50:37.710" v="767" actId="478"/>
          <ac:picMkLst>
            <pc:docMk/>
            <pc:sldMk cId="832187445" sldId="463"/>
            <ac:picMk id="4" creationId="{43A6E86C-0A8F-44FB-BD48-EB3775775CAC}"/>
          </ac:picMkLst>
        </pc:picChg>
        <pc:picChg chg="del">
          <ac:chgData name="Karen Caroline de Oliveira Ziloti" userId="609b4127-6845-47bb-9cc4-c1045fbf0e13" providerId="ADAL" clId="{CD2F7D15-3474-4086-8EF7-8D2505197AC1}" dt="2022-04-20T14:52:10.981" v="817" actId="478"/>
          <ac:picMkLst>
            <pc:docMk/>
            <pc:sldMk cId="832187445" sldId="463"/>
            <ac:picMk id="9" creationId="{6ADF1A00-81BB-4053-95AA-4F7715CCE830}"/>
          </ac:picMkLst>
        </pc:picChg>
        <pc:picChg chg="add del mod">
          <ac:chgData name="Karen Caroline de Oliveira Ziloti" userId="609b4127-6845-47bb-9cc4-c1045fbf0e13" providerId="ADAL" clId="{CD2F7D15-3474-4086-8EF7-8D2505197AC1}" dt="2022-04-20T14:53:22.887" v="909" actId="478"/>
          <ac:picMkLst>
            <pc:docMk/>
            <pc:sldMk cId="832187445" sldId="463"/>
            <ac:picMk id="10" creationId="{2DA98528-29A9-42DE-B813-04E137BDE5E0}"/>
          </ac:picMkLst>
        </pc:picChg>
        <pc:picChg chg="add mod">
          <ac:chgData name="Karen Caroline de Oliveira Ziloti" userId="609b4127-6845-47bb-9cc4-c1045fbf0e13" providerId="ADAL" clId="{CD2F7D15-3474-4086-8EF7-8D2505197AC1}" dt="2022-04-20T17:06:48.925" v="1007" actId="1440"/>
          <ac:picMkLst>
            <pc:docMk/>
            <pc:sldMk cId="832187445" sldId="463"/>
            <ac:picMk id="13" creationId="{BD679759-FBED-45FF-B26B-98CB9F846FC7}"/>
          </ac:picMkLst>
        </pc:picChg>
      </pc:sldChg>
      <pc:sldChg chg="addSp delSp modSp add mod ord">
        <pc:chgData name="Karen Caroline de Oliveira Ziloti" userId="609b4127-6845-47bb-9cc4-c1045fbf0e13" providerId="ADAL" clId="{CD2F7D15-3474-4086-8EF7-8D2505197AC1}" dt="2022-04-28T12:31:42.201" v="6312"/>
        <pc:sldMkLst>
          <pc:docMk/>
          <pc:sldMk cId="1720255633" sldId="464"/>
        </pc:sldMkLst>
        <pc:spChg chg="mod">
          <ac:chgData name="Karen Caroline de Oliveira Ziloti" userId="609b4127-6845-47bb-9cc4-c1045fbf0e13" providerId="ADAL" clId="{CD2F7D15-3474-4086-8EF7-8D2505197AC1}" dt="2022-04-27T11:50:19.820" v="3851" actId="20577"/>
          <ac:spMkLst>
            <pc:docMk/>
            <pc:sldMk cId="1720255633" sldId="464"/>
            <ac:spMk id="10" creationId="{F2AB42FD-DF5D-475E-9D1E-AFEAB5D6F732}"/>
          </ac:spMkLst>
        </pc:spChg>
        <pc:picChg chg="add mod">
          <ac:chgData name="Karen Caroline de Oliveira Ziloti" userId="609b4127-6845-47bb-9cc4-c1045fbf0e13" providerId="ADAL" clId="{CD2F7D15-3474-4086-8EF7-8D2505197AC1}" dt="2022-04-27T18:33:30.615" v="5256" actId="1076"/>
          <ac:picMkLst>
            <pc:docMk/>
            <pc:sldMk cId="1720255633" sldId="464"/>
            <ac:picMk id="2" creationId="{999C5F77-29B0-40D2-8D24-FFA736C41266}"/>
          </ac:picMkLst>
        </pc:picChg>
        <pc:picChg chg="del">
          <ac:chgData name="Karen Caroline de Oliveira Ziloti" userId="609b4127-6845-47bb-9cc4-c1045fbf0e13" providerId="ADAL" clId="{CD2F7D15-3474-4086-8EF7-8D2505197AC1}" dt="2022-04-20T18:46:02.283" v="1059" actId="478"/>
          <ac:picMkLst>
            <pc:docMk/>
            <pc:sldMk cId="1720255633" sldId="464"/>
            <ac:picMk id="3" creationId="{19D71B22-EC0B-4FDE-B3FD-B86749342407}"/>
          </ac:picMkLst>
        </pc:picChg>
      </pc:sldChg>
      <pc:sldChg chg="addSp delSp modSp add mod ord delAnim modAnim">
        <pc:chgData name="Karen Caroline de Oliveira Ziloti" userId="609b4127-6845-47bb-9cc4-c1045fbf0e13" providerId="ADAL" clId="{CD2F7D15-3474-4086-8EF7-8D2505197AC1}" dt="2022-04-27T19:58:19.034" v="6177"/>
        <pc:sldMkLst>
          <pc:docMk/>
          <pc:sldMk cId="39769100" sldId="465"/>
        </pc:sldMkLst>
        <pc:spChg chg="mod">
          <ac:chgData name="Karen Caroline de Oliveira Ziloti" userId="609b4127-6845-47bb-9cc4-c1045fbf0e13" providerId="ADAL" clId="{CD2F7D15-3474-4086-8EF7-8D2505197AC1}" dt="2022-04-27T19:53:05.417" v="6161" actId="20577"/>
          <ac:spMkLst>
            <pc:docMk/>
            <pc:sldMk cId="39769100" sldId="465"/>
            <ac:spMk id="12" creationId="{1F92F894-FAE4-4C0E-BACF-DD534E696887}"/>
          </ac:spMkLst>
        </pc:spChg>
        <pc:picChg chg="add mod">
          <ac:chgData name="Karen Caroline de Oliveira Ziloti" userId="609b4127-6845-47bb-9cc4-c1045fbf0e13" providerId="ADAL" clId="{CD2F7D15-3474-4086-8EF7-8D2505197AC1}" dt="2022-04-27T18:01:13.838" v="4533" actId="1076"/>
          <ac:picMkLst>
            <pc:docMk/>
            <pc:sldMk cId="39769100" sldId="465"/>
            <ac:picMk id="2" creationId="{20A5BFC5-C7AE-4B46-82AF-D56DF2B1F2F0}"/>
          </ac:picMkLst>
        </pc:picChg>
        <pc:picChg chg="add del mod">
          <ac:chgData name="Karen Caroline de Oliveira Ziloti" userId="609b4127-6845-47bb-9cc4-c1045fbf0e13" providerId="ADAL" clId="{CD2F7D15-3474-4086-8EF7-8D2505197AC1}" dt="2022-04-25T19:35:56.996" v="1747" actId="478"/>
          <ac:picMkLst>
            <pc:docMk/>
            <pc:sldMk cId="39769100" sldId="465"/>
            <ac:picMk id="2" creationId="{E4A1AD64-F464-4AFF-AA07-3C5DA3601467}"/>
          </ac:picMkLst>
        </pc:picChg>
        <pc:picChg chg="add del mod">
          <ac:chgData name="Karen Caroline de Oliveira Ziloti" userId="609b4127-6845-47bb-9cc4-c1045fbf0e13" providerId="ADAL" clId="{CD2F7D15-3474-4086-8EF7-8D2505197AC1}" dt="2022-04-26T01:24:43.552" v="1755" actId="478"/>
          <ac:picMkLst>
            <pc:docMk/>
            <pc:sldMk cId="39769100" sldId="465"/>
            <ac:picMk id="3" creationId="{544604E9-DACF-4C8F-93E6-F9937028F876}"/>
          </ac:picMkLst>
        </pc:picChg>
        <pc:picChg chg="del">
          <ac:chgData name="Karen Caroline de Oliveira Ziloti" userId="609b4127-6845-47bb-9cc4-c1045fbf0e13" providerId="ADAL" clId="{CD2F7D15-3474-4086-8EF7-8D2505197AC1}" dt="2022-04-20T18:53:33.626" v="1064" actId="478"/>
          <ac:picMkLst>
            <pc:docMk/>
            <pc:sldMk cId="39769100" sldId="465"/>
            <ac:picMk id="3" creationId="{DAD73310-76DB-44B6-8131-371DA388651B}"/>
          </ac:picMkLst>
        </pc:picChg>
        <pc:picChg chg="add del mod">
          <ac:chgData name="Karen Caroline de Oliveira Ziloti" userId="609b4127-6845-47bb-9cc4-c1045fbf0e13" providerId="ADAL" clId="{CD2F7D15-3474-4086-8EF7-8D2505197AC1}" dt="2022-04-27T18:01:07.243" v="4530" actId="478"/>
          <ac:picMkLst>
            <pc:docMk/>
            <pc:sldMk cId="39769100" sldId="465"/>
            <ac:picMk id="4" creationId="{95FE51D4-759F-486B-B494-8F920E813A70}"/>
          </ac:picMkLst>
        </pc:picChg>
        <pc:picChg chg="del">
          <ac:chgData name="Karen Caroline de Oliveira Ziloti" userId="609b4127-6845-47bb-9cc4-c1045fbf0e13" providerId="ADAL" clId="{CD2F7D15-3474-4086-8EF7-8D2505197AC1}" dt="2022-04-26T01:39:04.671" v="1910"/>
          <ac:picMkLst>
            <pc:docMk/>
            <pc:sldMk cId="39769100" sldId="465"/>
            <ac:picMk id="8" creationId="{E371E834-8B8B-43A6-A76D-77D28CA6B99E}"/>
          </ac:picMkLst>
        </pc:picChg>
        <pc:picChg chg="add del mod">
          <ac:chgData name="Karen Caroline de Oliveira Ziloti" userId="609b4127-6845-47bb-9cc4-c1045fbf0e13" providerId="ADAL" clId="{CD2F7D15-3474-4086-8EF7-8D2505197AC1}" dt="2022-04-27T19:58:11.975" v="6175" actId="478"/>
          <ac:picMkLst>
            <pc:docMk/>
            <pc:sldMk cId="39769100" sldId="465"/>
            <ac:picMk id="10" creationId="{81198DCC-0037-4576-BB74-B93E568E2F02}"/>
          </ac:picMkLst>
        </pc:picChg>
      </pc:sldChg>
      <pc:sldChg chg="addSp delSp modSp add del mod ord">
        <pc:chgData name="Karen Caroline de Oliveira Ziloti" userId="609b4127-6845-47bb-9cc4-c1045fbf0e13" providerId="ADAL" clId="{CD2F7D15-3474-4086-8EF7-8D2505197AC1}" dt="2022-04-27T21:43:08.634" v="6250" actId="478"/>
        <pc:sldMkLst>
          <pc:docMk/>
          <pc:sldMk cId="1187874851" sldId="466"/>
        </pc:sldMkLst>
        <pc:spChg chg="mod">
          <ac:chgData name="Karen Caroline de Oliveira Ziloti" userId="609b4127-6845-47bb-9cc4-c1045fbf0e13" providerId="ADAL" clId="{CD2F7D15-3474-4086-8EF7-8D2505197AC1}" dt="2022-04-20T19:44:52.728" v="1111" actId="20577"/>
          <ac:spMkLst>
            <pc:docMk/>
            <pc:sldMk cId="1187874851" sldId="466"/>
            <ac:spMk id="10" creationId="{F2AB42FD-DF5D-475E-9D1E-AFEAB5D6F732}"/>
          </ac:spMkLst>
        </pc:spChg>
        <pc:spChg chg="add del mod">
          <ac:chgData name="Karen Caroline de Oliveira Ziloti" userId="609b4127-6845-47bb-9cc4-c1045fbf0e13" providerId="ADAL" clId="{CD2F7D15-3474-4086-8EF7-8D2505197AC1}" dt="2022-04-27T21:43:08.634" v="6250" actId="478"/>
          <ac:spMkLst>
            <pc:docMk/>
            <pc:sldMk cId="1187874851" sldId="466"/>
            <ac:spMk id="12" creationId="{72877256-91FD-4E7E-B287-6481F60FA7B1}"/>
          </ac:spMkLst>
        </pc:spChg>
        <pc:picChg chg="del">
          <ac:chgData name="Karen Caroline de Oliveira Ziloti" userId="609b4127-6845-47bb-9cc4-c1045fbf0e13" providerId="ADAL" clId="{CD2F7D15-3474-4086-8EF7-8D2505197AC1}" dt="2022-04-20T19:43:51.808" v="1086" actId="478"/>
          <ac:picMkLst>
            <pc:docMk/>
            <pc:sldMk cId="1187874851" sldId="466"/>
            <ac:picMk id="2" creationId="{999C5F77-29B0-40D2-8D24-FFA736C41266}"/>
          </ac:picMkLst>
        </pc:picChg>
        <pc:picChg chg="add del mod">
          <ac:chgData name="Karen Caroline de Oliveira Ziloti" userId="609b4127-6845-47bb-9cc4-c1045fbf0e13" providerId="ADAL" clId="{CD2F7D15-3474-4086-8EF7-8D2505197AC1}" dt="2022-04-20T19:44:00.095" v="1090" actId="478"/>
          <ac:picMkLst>
            <pc:docMk/>
            <pc:sldMk cId="1187874851" sldId="466"/>
            <ac:picMk id="3" creationId="{86BA81E2-E9CF-4B68-956F-BDB0F647D7AB}"/>
          </ac:picMkLst>
        </pc:picChg>
        <pc:picChg chg="add del mod">
          <ac:chgData name="Karen Caroline de Oliveira Ziloti" userId="609b4127-6845-47bb-9cc4-c1045fbf0e13" providerId="ADAL" clId="{CD2F7D15-3474-4086-8EF7-8D2505197AC1}" dt="2022-04-20T19:56:08.713" v="1264" actId="478"/>
          <ac:picMkLst>
            <pc:docMk/>
            <pc:sldMk cId="1187874851" sldId="466"/>
            <ac:picMk id="4" creationId="{7FBF44DC-9EBD-4D7A-9303-DD91EC8116FC}"/>
          </ac:picMkLst>
        </pc:picChg>
        <pc:picChg chg="add mod">
          <ac:chgData name="Karen Caroline de Oliveira Ziloti" userId="609b4127-6845-47bb-9cc4-c1045fbf0e13" providerId="ADAL" clId="{CD2F7D15-3474-4086-8EF7-8D2505197AC1}" dt="2022-04-20T19:56:17.301" v="1267" actId="1076"/>
          <ac:picMkLst>
            <pc:docMk/>
            <pc:sldMk cId="1187874851" sldId="466"/>
            <ac:picMk id="8" creationId="{2B8CC967-2E2B-4A7B-BD9C-52A07D597AFF}"/>
          </ac:picMkLst>
        </pc:picChg>
      </pc:sldChg>
      <pc:sldChg chg="addSp delSp modSp add del mod ord">
        <pc:chgData name="Karen Caroline de Oliveira Ziloti" userId="609b4127-6845-47bb-9cc4-c1045fbf0e13" providerId="ADAL" clId="{CD2F7D15-3474-4086-8EF7-8D2505197AC1}" dt="2022-04-27T21:43:23.773" v="6252" actId="478"/>
        <pc:sldMkLst>
          <pc:docMk/>
          <pc:sldMk cId="578137304" sldId="467"/>
        </pc:sldMkLst>
        <pc:spChg chg="mod">
          <ac:chgData name="Karen Caroline de Oliveira Ziloti" userId="609b4127-6845-47bb-9cc4-c1045fbf0e13" providerId="ADAL" clId="{CD2F7D15-3474-4086-8EF7-8D2505197AC1}" dt="2022-04-20T19:49:05.664" v="1261" actId="20577"/>
          <ac:spMkLst>
            <pc:docMk/>
            <pc:sldMk cId="578137304" sldId="467"/>
            <ac:spMk id="10" creationId="{F2AB42FD-DF5D-475E-9D1E-AFEAB5D6F732}"/>
          </ac:spMkLst>
        </pc:spChg>
        <pc:spChg chg="add del mod">
          <ac:chgData name="Karen Caroline de Oliveira Ziloti" userId="609b4127-6845-47bb-9cc4-c1045fbf0e13" providerId="ADAL" clId="{CD2F7D15-3474-4086-8EF7-8D2505197AC1}" dt="2022-04-27T21:43:23.773" v="6252" actId="478"/>
          <ac:spMkLst>
            <pc:docMk/>
            <pc:sldMk cId="578137304" sldId="467"/>
            <ac:spMk id="11" creationId="{85702475-EED0-4552-B4B8-FFCEE86D8174}"/>
          </ac:spMkLst>
        </pc:spChg>
        <pc:graphicFrameChg chg="add del mod">
          <ac:chgData name="Karen Caroline de Oliveira Ziloti" userId="609b4127-6845-47bb-9cc4-c1045fbf0e13" providerId="ADAL" clId="{CD2F7D15-3474-4086-8EF7-8D2505197AC1}" dt="2022-04-20T19:48:57.216" v="1253"/>
          <ac:graphicFrameMkLst>
            <pc:docMk/>
            <pc:sldMk cId="578137304" sldId="467"/>
            <ac:graphicFrameMk id="2" creationId="{79977200-7EF2-450C-8CF1-297A06CE7BDC}"/>
          </ac:graphicFrameMkLst>
        </pc:graphicFrameChg>
        <pc:picChg chg="add mod">
          <ac:chgData name="Karen Caroline de Oliveira Ziloti" userId="609b4127-6845-47bb-9cc4-c1045fbf0e13" providerId="ADAL" clId="{CD2F7D15-3474-4086-8EF7-8D2505197AC1}" dt="2022-04-27T17:25:32.438" v="4527" actId="1076"/>
          <ac:picMkLst>
            <pc:docMk/>
            <pc:sldMk cId="578137304" sldId="467"/>
            <ac:picMk id="2" creationId="{5381DA67-4C7B-4977-B526-3AB318B372CD}"/>
          </ac:picMkLst>
        </pc:picChg>
        <pc:picChg chg="add del mod">
          <ac:chgData name="Karen Caroline de Oliveira Ziloti" userId="609b4127-6845-47bb-9cc4-c1045fbf0e13" providerId="ADAL" clId="{CD2F7D15-3474-4086-8EF7-8D2505197AC1}" dt="2022-04-20T20:01:21.687" v="1285" actId="478"/>
          <ac:picMkLst>
            <pc:docMk/>
            <pc:sldMk cId="578137304" sldId="467"/>
            <ac:picMk id="3" creationId="{42FA0F06-68F5-4A9B-9583-3B75C39071C8}"/>
          </ac:picMkLst>
        </pc:picChg>
        <pc:picChg chg="del">
          <ac:chgData name="Karen Caroline de Oliveira Ziloti" userId="609b4127-6845-47bb-9cc4-c1045fbf0e13" providerId="ADAL" clId="{CD2F7D15-3474-4086-8EF7-8D2505197AC1}" dt="2022-04-20T19:48:58.214" v="1254" actId="478"/>
          <ac:picMkLst>
            <pc:docMk/>
            <pc:sldMk cId="578137304" sldId="467"/>
            <ac:picMk id="4" creationId="{7FBF44DC-9EBD-4D7A-9303-DD91EC8116FC}"/>
          </ac:picMkLst>
        </pc:picChg>
        <pc:picChg chg="add del mod">
          <ac:chgData name="Karen Caroline de Oliveira Ziloti" userId="609b4127-6845-47bb-9cc4-c1045fbf0e13" providerId="ADAL" clId="{CD2F7D15-3474-4086-8EF7-8D2505197AC1}" dt="2022-04-20T20:01:26.694" v="1288" actId="478"/>
          <ac:picMkLst>
            <pc:docMk/>
            <pc:sldMk cId="578137304" sldId="467"/>
            <ac:picMk id="8" creationId="{DBCC94AF-69FC-49D9-8C9F-0E376DE7F326}"/>
          </ac:picMkLst>
        </pc:picChg>
        <pc:picChg chg="add del">
          <ac:chgData name="Karen Caroline de Oliveira Ziloti" userId="609b4127-6845-47bb-9cc4-c1045fbf0e13" providerId="ADAL" clId="{CD2F7D15-3474-4086-8EF7-8D2505197AC1}" dt="2022-04-20T20:01:39.553" v="1290"/>
          <ac:picMkLst>
            <pc:docMk/>
            <pc:sldMk cId="578137304" sldId="467"/>
            <ac:picMk id="9" creationId="{E0980C2E-47E5-4054-9022-D8E91CE617B2}"/>
          </ac:picMkLst>
        </pc:picChg>
        <pc:picChg chg="add del">
          <ac:chgData name="Karen Caroline de Oliveira Ziloti" userId="609b4127-6845-47bb-9cc4-c1045fbf0e13" providerId="ADAL" clId="{CD2F7D15-3474-4086-8EF7-8D2505197AC1}" dt="2022-04-20T20:02:53.792" v="1292" actId="478"/>
          <ac:picMkLst>
            <pc:docMk/>
            <pc:sldMk cId="578137304" sldId="467"/>
            <ac:picMk id="12" creationId="{6DC769AB-FE1A-4E63-9CF0-58F60AB1ED8A}"/>
          </ac:picMkLst>
        </pc:picChg>
        <pc:picChg chg="add del mod">
          <ac:chgData name="Karen Caroline de Oliveira Ziloti" userId="609b4127-6845-47bb-9cc4-c1045fbf0e13" providerId="ADAL" clId="{CD2F7D15-3474-4086-8EF7-8D2505197AC1}" dt="2022-04-27T17:25:09.459" v="4524" actId="478"/>
          <ac:picMkLst>
            <pc:docMk/>
            <pc:sldMk cId="578137304" sldId="467"/>
            <ac:picMk id="13" creationId="{9FED4FC6-5AB5-4432-BEAB-7F6E337C5CB4}"/>
          </ac:picMkLst>
        </pc:picChg>
      </pc:sldChg>
      <pc:sldChg chg="addSp delSp modSp add mod ord">
        <pc:chgData name="Karen Caroline de Oliveira Ziloti" userId="609b4127-6845-47bb-9cc4-c1045fbf0e13" providerId="ADAL" clId="{CD2F7D15-3474-4086-8EF7-8D2505197AC1}" dt="2022-04-27T19:11:04.361" v="5758" actId="1076"/>
        <pc:sldMkLst>
          <pc:docMk/>
          <pc:sldMk cId="1802972278" sldId="468"/>
        </pc:sldMkLst>
        <pc:spChg chg="del">
          <ac:chgData name="Karen Caroline de Oliveira Ziloti" userId="609b4127-6845-47bb-9cc4-c1045fbf0e13" providerId="ADAL" clId="{CD2F7D15-3474-4086-8EF7-8D2505197AC1}" dt="2022-04-26T01:25:42.326" v="1766" actId="478"/>
          <ac:spMkLst>
            <pc:docMk/>
            <pc:sldMk cId="1802972278" sldId="468"/>
            <ac:spMk id="15" creationId="{E79E492A-CCBD-4689-84A3-C895B0870C0A}"/>
          </ac:spMkLst>
        </pc:spChg>
        <pc:spChg chg="del mod">
          <ac:chgData name="Karen Caroline de Oliveira Ziloti" userId="609b4127-6845-47bb-9cc4-c1045fbf0e13" providerId="ADAL" clId="{CD2F7D15-3474-4086-8EF7-8D2505197AC1}" dt="2022-04-26T01:25:46.652" v="1768" actId="478"/>
          <ac:spMkLst>
            <pc:docMk/>
            <pc:sldMk cId="1802972278" sldId="468"/>
            <ac:spMk id="19" creationId="{299B9158-B241-402A-9949-469F75C580EA}"/>
          </ac:spMkLst>
        </pc:spChg>
        <pc:spChg chg="del">
          <ac:chgData name="Karen Caroline de Oliveira Ziloti" userId="609b4127-6845-47bb-9cc4-c1045fbf0e13" providerId="ADAL" clId="{CD2F7D15-3474-4086-8EF7-8D2505197AC1}" dt="2022-04-26T01:25:41.558" v="1765" actId="478"/>
          <ac:spMkLst>
            <pc:docMk/>
            <pc:sldMk cId="1802972278" sldId="468"/>
            <ac:spMk id="20" creationId="{690AE04A-E26E-4D09-AC2B-2ACF37E94B24}"/>
          </ac:spMkLst>
        </pc:spChg>
        <pc:spChg chg="del">
          <ac:chgData name="Karen Caroline de Oliveira Ziloti" userId="609b4127-6845-47bb-9cc4-c1045fbf0e13" providerId="ADAL" clId="{CD2F7D15-3474-4086-8EF7-8D2505197AC1}" dt="2022-04-26T01:25:40.349" v="1764" actId="478"/>
          <ac:spMkLst>
            <pc:docMk/>
            <pc:sldMk cId="1802972278" sldId="468"/>
            <ac:spMk id="21" creationId="{9FF64734-921A-4B1B-969C-B50CFBBC585B}"/>
          </ac:spMkLst>
        </pc:spChg>
        <pc:spChg chg="add del mod topLvl">
          <ac:chgData name="Karen Caroline de Oliveira Ziloti" userId="609b4127-6845-47bb-9cc4-c1045fbf0e13" providerId="ADAL" clId="{CD2F7D15-3474-4086-8EF7-8D2505197AC1}" dt="2022-04-27T19:11:04.361" v="5758" actId="1076"/>
          <ac:spMkLst>
            <pc:docMk/>
            <pc:sldMk cId="1802972278" sldId="468"/>
            <ac:spMk id="22" creationId="{2CF958F6-9FEF-43A5-A44A-C9BC938D164C}"/>
          </ac:spMkLst>
        </pc:spChg>
        <pc:spChg chg="del mod">
          <ac:chgData name="Karen Caroline de Oliveira Ziloti" userId="609b4127-6845-47bb-9cc4-c1045fbf0e13" providerId="ADAL" clId="{CD2F7D15-3474-4086-8EF7-8D2505197AC1}" dt="2022-04-26T01:25:39.186" v="1763" actId="478"/>
          <ac:spMkLst>
            <pc:docMk/>
            <pc:sldMk cId="1802972278" sldId="468"/>
            <ac:spMk id="23" creationId="{C23E6273-B83C-451D-8AF2-42DD6D37D6A4}"/>
          </ac:spMkLst>
        </pc:spChg>
        <pc:grpChg chg="add del mod">
          <ac:chgData name="Karen Caroline de Oliveira Ziloti" userId="609b4127-6845-47bb-9cc4-c1045fbf0e13" providerId="ADAL" clId="{CD2F7D15-3474-4086-8EF7-8D2505197AC1}" dt="2022-04-27T19:09:48.294" v="5747" actId="165"/>
          <ac:grpSpMkLst>
            <pc:docMk/>
            <pc:sldMk cId="1802972278" sldId="468"/>
            <ac:grpSpMk id="2" creationId="{618BE8A9-4262-46DA-B194-676A1568FEDC}"/>
          </ac:grpSpMkLst>
        </pc:grpChg>
        <pc:picChg chg="add mod">
          <ac:chgData name="Karen Caroline de Oliveira Ziloti" userId="609b4127-6845-47bb-9cc4-c1045fbf0e13" providerId="ADAL" clId="{CD2F7D15-3474-4086-8EF7-8D2505197AC1}" dt="2022-04-26T01:32:06.380" v="1815" actId="1036"/>
          <ac:picMkLst>
            <pc:docMk/>
            <pc:sldMk cId="1802972278" sldId="468"/>
            <ac:picMk id="3" creationId="{C9B2870D-143D-40D5-8735-0C8456378587}"/>
          </ac:picMkLst>
        </pc:picChg>
        <pc:picChg chg="add mod">
          <ac:chgData name="Karen Caroline de Oliveira Ziloti" userId="609b4127-6845-47bb-9cc4-c1045fbf0e13" providerId="ADAL" clId="{CD2F7D15-3474-4086-8EF7-8D2505197AC1}" dt="2022-04-26T01:32:04.585" v="1812" actId="1036"/>
          <ac:picMkLst>
            <pc:docMk/>
            <pc:sldMk cId="1802972278" sldId="468"/>
            <ac:picMk id="8" creationId="{32C2C9CE-0B1F-4F45-BFA0-F0586AE3A99F}"/>
          </ac:picMkLst>
        </pc:picChg>
        <pc:picChg chg="add mod ord">
          <ac:chgData name="Karen Caroline de Oliveira Ziloti" userId="609b4127-6845-47bb-9cc4-c1045fbf0e13" providerId="ADAL" clId="{CD2F7D15-3474-4086-8EF7-8D2505197AC1}" dt="2022-04-27T19:11:00.415" v="5757" actId="1076"/>
          <ac:picMkLst>
            <pc:docMk/>
            <pc:sldMk cId="1802972278" sldId="468"/>
            <ac:picMk id="9" creationId="{9AB0F9F4-C7B6-40C5-B0A4-96EE6EFEF272}"/>
          </ac:picMkLst>
        </pc:picChg>
        <pc:picChg chg="add del mod topLvl modCrop">
          <ac:chgData name="Karen Caroline de Oliveira Ziloti" userId="609b4127-6845-47bb-9cc4-c1045fbf0e13" providerId="ADAL" clId="{CD2F7D15-3474-4086-8EF7-8D2505197AC1}" dt="2022-04-27T19:10:04.231" v="5750" actId="478"/>
          <ac:picMkLst>
            <pc:docMk/>
            <pc:sldMk cId="1802972278" sldId="468"/>
            <ac:picMk id="13" creationId="{B94DA59F-2A6D-495D-878A-935201E99EA9}"/>
          </ac:picMkLst>
        </pc:picChg>
      </pc:sldChg>
      <pc:sldChg chg="delSp add del mod">
        <pc:chgData name="Karen Caroline de Oliveira Ziloti" userId="609b4127-6845-47bb-9cc4-c1045fbf0e13" providerId="ADAL" clId="{CD2F7D15-3474-4086-8EF7-8D2505197AC1}" dt="2022-04-20T19:56:39.528" v="1268" actId="2696"/>
        <pc:sldMkLst>
          <pc:docMk/>
          <pc:sldMk cId="2601508360" sldId="468"/>
        </pc:sldMkLst>
        <pc:picChg chg="del">
          <ac:chgData name="Karen Caroline de Oliveira Ziloti" userId="609b4127-6845-47bb-9cc4-c1045fbf0e13" providerId="ADAL" clId="{CD2F7D15-3474-4086-8EF7-8D2505197AC1}" dt="2022-04-20T19:52:19.857" v="1263" actId="478"/>
          <ac:picMkLst>
            <pc:docMk/>
            <pc:sldMk cId="2601508360" sldId="468"/>
            <ac:picMk id="4" creationId="{7FBF44DC-9EBD-4D7A-9303-DD91EC8116FC}"/>
          </ac:picMkLst>
        </pc:picChg>
      </pc:sldChg>
      <pc:sldChg chg="addSp delSp modSp add del mod">
        <pc:chgData name="Karen Caroline de Oliveira Ziloti" userId="609b4127-6845-47bb-9cc4-c1045fbf0e13" providerId="ADAL" clId="{CD2F7D15-3474-4086-8EF7-8D2505197AC1}" dt="2022-04-26T23:13:32.909" v="2408" actId="47"/>
        <pc:sldMkLst>
          <pc:docMk/>
          <pc:sldMk cId="3425234281" sldId="469"/>
        </pc:sldMkLst>
        <pc:spChg chg="add del mod">
          <ac:chgData name="Karen Caroline de Oliveira Ziloti" userId="609b4127-6845-47bb-9cc4-c1045fbf0e13" providerId="ADAL" clId="{CD2F7D15-3474-4086-8EF7-8D2505197AC1}" dt="2022-04-26T01:35:54.287" v="1870"/>
          <ac:spMkLst>
            <pc:docMk/>
            <pc:sldMk cId="3425234281" sldId="469"/>
            <ac:spMk id="10" creationId="{09C21D2D-BE4F-474C-B00B-802946430DEA}"/>
          </ac:spMkLst>
        </pc:spChg>
        <pc:spChg chg="add del mod">
          <ac:chgData name="Karen Caroline de Oliveira Ziloti" userId="609b4127-6845-47bb-9cc4-c1045fbf0e13" providerId="ADAL" clId="{CD2F7D15-3474-4086-8EF7-8D2505197AC1}" dt="2022-04-26T01:35:54.287" v="1870"/>
          <ac:spMkLst>
            <pc:docMk/>
            <pc:sldMk cId="3425234281" sldId="469"/>
            <ac:spMk id="11" creationId="{ACEC2446-4532-4688-B74C-3BE8B5836459}"/>
          </ac:spMkLst>
        </pc:spChg>
        <pc:spChg chg="mod">
          <ac:chgData name="Karen Caroline de Oliveira Ziloti" userId="609b4127-6845-47bb-9cc4-c1045fbf0e13" providerId="ADAL" clId="{CD2F7D15-3474-4086-8EF7-8D2505197AC1}" dt="2022-04-26T23:13:22.225" v="2406" actId="1076"/>
          <ac:spMkLst>
            <pc:docMk/>
            <pc:sldMk cId="3425234281" sldId="469"/>
            <ac:spMk id="12" creationId="{1F92F894-FAE4-4C0E-BACF-DD534E696887}"/>
          </ac:spMkLst>
        </pc:spChg>
        <pc:spChg chg="add del mod">
          <ac:chgData name="Karen Caroline de Oliveira Ziloti" userId="609b4127-6845-47bb-9cc4-c1045fbf0e13" providerId="ADAL" clId="{CD2F7D15-3474-4086-8EF7-8D2505197AC1}" dt="2022-04-26T01:35:54.287" v="1870"/>
          <ac:spMkLst>
            <pc:docMk/>
            <pc:sldMk cId="3425234281" sldId="469"/>
            <ac:spMk id="13" creationId="{6478BC7F-3446-4425-9ECA-6B91029335AD}"/>
          </ac:spMkLst>
        </pc:spChg>
        <pc:spChg chg="add del mod">
          <ac:chgData name="Karen Caroline de Oliveira Ziloti" userId="609b4127-6845-47bb-9cc4-c1045fbf0e13" providerId="ADAL" clId="{CD2F7D15-3474-4086-8EF7-8D2505197AC1}" dt="2022-04-26T01:35:54.287" v="1870"/>
          <ac:spMkLst>
            <pc:docMk/>
            <pc:sldMk cId="3425234281" sldId="469"/>
            <ac:spMk id="14" creationId="{03ACF56A-9C3F-4FB8-A4FB-25455AA6E52A}"/>
          </ac:spMkLst>
        </pc:spChg>
        <pc:spChg chg="add del mod">
          <ac:chgData name="Karen Caroline de Oliveira Ziloti" userId="609b4127-6845-47bb-9cc4-c1045fbf0e13" providerId="ADAL" clId="{CD2F7D15-3474-4086-8EF7-8D2505197AC1}" dt="2022-04-26T01:35:54.287" v="1870"/>
          <ac:spMkLst>
            <pc:docMk/>
            <pc:sldMk cId="3425234281" sldId="469"/>
            <ac:spMk id="15" creationId="{7C20FF15-F4B3-44F4-9294-0DF868835A92}"/>
          </ac:spMkLst>
        </pc:spChg>
        <pc:spChg chg="add del mod">
          <ac:chgData name="Karen Caroline de Oliveira Ziloti" userId="609b4127-6845-47bb-9cc4-c1045fbf0e13" providerId="ADAL" clId="{CD2F7D15-3474-4086-8EF7-8D2505197AC1}" dt="2022-04-26T01:35:54.287" v="1870"/>
          <ac:spMkLst>
            <pc:docMk/>
            <pc:sldMk cId="3425234281" sldId="469"/>
            <ac:spMk id="16" creationId="{16C1A507-9493-44B8-AD6C-90F27F445EF4}"/>
          </ac:spMkLst>
        </pc:spChg>
        <pc:spChg chg="add del mod">
          <ac:chgData name="Karen Caroline de Oliveira Ziloti" userId="609b4127-6845-47bb-9cc4-c1045fbf0e13" providerId="ADAL" clId="{CD2F7D15-3474-4086-8EF7-8D2505197AC1}" dt="2022-04-26T01:35:54.287" v="1870"/>
          <ac:spMkLst>
            <pc:docMk/>
            <pc:sldMk cId="3425234281" sldId="469"/>
            <ac:spMk id="17" creationId="{5DB3AB72-9EEA-4AFB-B2E8-8170E0F4072F}"/>
          </ac:spMkLst>
        </pc:spChg>
        <pc:spChg chg="add del mod">
          <ac:chgData name="Karen Caroline de Oliveira Ziloti" userId="609b4127-6845-47bb-9cc4-c1045fbf0e13" providerId="ADAL" clId="{CD2F7D15-3474-4086-8EF7-8D2505197AC1}" dt="2022-04-26T01:35:54.287" v="1870"/>
          <ac:spMkLst>
            <pc:docMk/>
            <pc:sldMk cId="3425234281" sldId="469"/>
            <ac:spMk id="19" creationId="{094F895F-F8DF-4AD3-B26F-36CA147D80D0}"/>
          </ac:spMkLst>
        </pc:spChg>
        <pc:spChg chg="add del mod">
          <ac:chgData name="Karen Caroline de Oliveira Ziloti" userId="609b4127-6845-47bb-9cc4-c1045fbf0e13" providerId="ADAL" clId="{CD2F7D15-3474-4086-8EF7-8D2505197AC1}" dt="2022-04-26T01:35:54.287" v="1870"/>
          <ac:spMkLst>
            <pc:docMk/>
            <pc:sldMk cId="3425234281" sldId="469"/>
            <ac:spMk id="20" creationId="{A187835E-10EC-43F7-BA3D-3BC8D07A8FD9}"/>
          </ac:spMkLst>
        </pc:spChg>
        <pc:spChg chg="add del mod">
          <ac:chgData name="Karen Caroline de Oliveira Ziloti" userId="609b4127-6845-47bb-9cc4-c1045fbf0e13" providerId="ADAL" clId="{CD2F7D15-3474-4086-8EF7-8D2505197AC1}" dt="2022-04-26T01:35:54.287" v="1870"/>
          <ac:spMkLst>
            <pc:docMk/>
            <pc:sldMk cId="3425234281" sldId="469"/>
            <ac:spMk id="21" creationId="{7548B523-BE1F-434C-9BD5-D6770BEDEAEC}"/>
          </ac:spMkLst>
        </pc:spChg>
        <pc:spChg chg="add del mod">
          <ac:chgData name="Karen Caroline de Oliveira Ziloti" userId="609b4127-6845-47bb-9cc4-c1045fbf0e13" providerId="ADAL" clId="{CD2F7D15-3474-4086-8EF7-8D2505197AC1}" dt="2022-04-26T01:35:54.287" v="1870"/>
          <ac:spMkLst>
            <pc:docMk/>
            <pc:sldMk cId="3425234281" sldId="469"/>
            <ac:spMk id="22" creationId="{4EC778E9-D274-4DD6-B270-755332708288}"/>
          </ac:spMkLst>
        </pc:spChg>
        <pc:graphicFrameChg chg="add del mod">
          <ac:chgData name="Karen Caroline de Oliveira Ziloti" userId="609b4127-6845-47bb-9cc4-c1045fbf0e13" providerId="ADAL" clId="{CD2F7D15-3474-4086-8EF7-8D2505197AC1}" dt="2022-04-26T01:35:54.287" v="1870"/>
          <ac:graphicFrameMkLst>
            <pc:docMk/>
            <pc:sldMk cId="3425234281" sldId="469"/>
            <ac:graphicFrameMk id="2" creationId="{8198C982-975D-4052-8F5B-84272A339189}"/>
          </ac:graphicFrameMkLst>
        </pc:graphicFrameChg>
        <pc:picChg chg="add mod">
          <ac:chgData name="Karen Caroline de Oliveira Ziloti" userId="609b4127-6845-47bb-9cc4-c1045fbf0e13" providerId="ADAL" clId="{CD2F7D15-3474-4086-8EF7-8D2505197AC1}" dt="2022-04-26T21:29:21.516" v="2358" actId="1035"/>
          <ac:picMkLst>
            <pc:docMk/>
            <pc:sldMk cId="3425234281" sldId="469"/>
            <ac:picMk id="2" creationId="{4994C001-40BB-4CF3-B8C6-2E688820502F}"/>
          </ac:picMkLst>
        </pc:picChg>
        <pc:picChg chg="add del mod">
          <ac:chgData name="Karen Caroline de Oliveira Ziloti" userId="609b4127-6845-47bb-9cc4-c1045fbf0e13" providerId="ADAL" clId="{CD2F7D15-3474-4086-8EF7-8D2505197AC1}" dt="2022-04-26T21:27:23.338" v="2300" actId="478"/>
          <ac:picMkLst>
            <pc:docMk/>
            <pc:sldMk cId="3425234281" sldId="469"/>
            <ac:picMk id="3" creationId="{03C345EE-AF88-4AE3-BE5A-4BB4056E3EEB}"/>
          </ac:picMkLst>
        </pc:picChg>
        <pc:picChg chg="del">
          <ac:chgData name="Karen Caroline de Oliveira Ziloti" userId="609b4127-6845-47bb-9cc4-c1045fbf0e13" providerId="ADAL" clId="{CD2F7D15-3474-4086-8EF7-8D2505197AC1}" dt="2022-04-26T01:37:08.875" v="1885" actId="478"/>
          <ac:picMkLst>
            <pc:docMk/>
            <pc:sldMk cId="3425234281" sldId="469"/>
            <ac:picMk id="9" creationId="{041AA4C4-B679-4033-A001-04A47D7E74D0}"/>
          </ac:picMkLst>
        </pc:picChg>
        <pc:cxnChg chg="add del mod">
          <ac:chgData name="Karen Caroline de Oliveira Ziloti" userId="609b4127-6845-47bb-9cc4-c1045fbf0e13" providerId="ADAL" clId="{CD2F7D15-3474-4086-8EF7-8D2505197AC1}" dt="2022-04-26T01:35:54.287" v="1870"/>
          <ac:cxnSpMkLst>
            <pc:docMk/>
            <pc:sldMk cId="3425234281" sldId="469"/>
            <ac:cxnSpMk id="23" creationId="{81DA2BE9-3740-466D-922C-B0206883F37A}"/>
          </ac:cxnSpMkLst>
        </pc:cxnChg>
      </pc:sldChg>
      <pc:sldChg chg="addSp delSp modSp add mod">
        <pc:chgData name="Karen Caroline de Oliveira Ziloti" userId="609b4127-6845-47bb-9cc4-c1045fbf0e13" providerId="ADAL" clId="{CD2F7D15-3474-4086-8EF7-8D2505197AC1}" dt="2022-04-27T18:30:01.943" v="5225" actId="20577"/>
        <pc:sldMkLst>
          <pc:docMk/>
          <pc:sldMk cId="2147714649" sldId="470"/>
        </pc:sldMkLst>
        <pc:spChg chg="mod">
          <ac:chgData name="Karen Caroline de Oliveira Ziloti" userId="609b4127-6845-47bb-9cc4-c1045fbf0e13" providerId="ADAL" clId="{CD2F7D15-3474-4086-8EF7-8D2505197AC1}" dt="2022-04-27T18:30:01.943" v="5225" actId="20577"/>
          <ac:spMkLst>
            <pc:docMk/>
            <pc:sldMk cId="2147714649" sldId="470"/>
            <ac:spMk id="10" creationId="{F2AB42FD-DF5D-475E-9D1E-AFEAB5D6F732}"/>
          </ac:spMkLst>
        </pc:spChg>
        <pc:spChg chg="del">
          <ac:chgData name="Karen Caroline de Oliveira Ziloti" userId="609b4127-6845-47bb-9cc4-c1045fbf0e13" providerId="ADAL" clId="{CD2F7D15-3474-4086-8EF7-8D2505197AC1}" dt="2022-04-26T11:29:14.324" v="1968" actId="478"/>
          <ac:spMkLst>
            <pc:docMk/>
            <pc:sldMk cId="2147714649" sldId="470"/>
            <ac:spMk id="11" creationId="{85702475-EED0-4552-B4B8-FFCEE86D8174}"/>
          </ac:spMkLst>
        </pc:spChg>
        <pc:spChg chg="add del">
          <ac:chgData name="Karen Caroline de Oliveira Ziloti" userId="609b4127-6845-47bb-9cc4-c1045fbf0e13" providerId="ADAL" clId="{CD2F7D15-3474-4086-8EF7-8D2505197AC1}" dt="2022-04-26T11:29:55.459" v="1978" actId="22"/>
          <ac:spMkLst>
            <pc:docMk/>
            <pc:sldMk cId="2147714649" sldId="470"/>
            <ac:spMk id="12" creationId="{AF19AC58-A042-4BF3-BBAF-4F26EA73771B}"/>
          </ac:spMkLst>
        </pc:spChg>
        <pc:picChg chg="add del mod">
          <ac:chgData name="Karen Caroline de Oliveira Ziloti" userId="609b4127-6845-47bb-9cc4-c1045fbf0e13" providerId="ADAL" clId="{CD2F7D15-3474-4086-8EF7-8D2505197AC1}" dt="2022-04-26T11:29:52.878" v="1975" actId="478"/>
          <ac:picMkLst>
            <pc:docMk/>
            <pc:sldMk cId="2147714649" sldId="470"/>
            <ac:picMk id="2" creationId="{8D4F4F9C-2095-4F93-9B08-0FB0F60A51C1}"/>
          </ac:picMkLst>
        </pc:picChg>
        <pc:picChg chg="add del mod">
          <ac:chgData name="Karen Caroline de Oliveira Ziloti" userId="609b4127-6845-47bb-9cc4-c1045fbf0e13" providerId="ADAL" clId="{CD2F7D15-3474-4086-8EF7-8D2505197AC1}" dt="2022-04-26T11:34:17.213" v="1987" actId="478"/>
          <ac:picMkLst>
            <pc:docMk/>
            <pc:sldMk cId="2147714649" sldId="470"/>
            <ac:picMk id="4" creationId="{603CFB13-476C-40E3-B550-D612669215E1}"/>
          </ac:picMkLst>
        </pc:picChg>
        <pc:picChg chg="add mod">
          <ac:chgData name="Karen Caroline de Oliveira Ziloti" userId="609b4127-6845-47bb-9cc4-c1045fbf0e13" providerId="ADAL" clId="{CD2F7D15-3474-4086-8EF7-8D2505197AC1}" dt="2022-04-26T11:34:24.807" v="1989" actId="1076"/>
          <ac:picMkLst>
            <pc:docMk/>
            <pc:sldMk cId="2147714649" sldId="470"/>
            <ac:picMk id="8" creationId="{A493BF9A-2114-47F2-843A-EAC98463F705}"/>
          </ac:picMkLst>
        </pc:picChg>
        <pc:picChg chg="del">
          <ac:chgData name="Karen Caroline de Oliveira Ziloti" userId="609b4127-6845-47bb-9cc4-c1045fbf0e13" providerId="ADAL" clId="{CD2F7D15-3474-4086-8EF7-8D2505197AC1}" dt="2022-04-26T11:29:13.063" v="1967" actId="478"/>
          <ac:picMkLst>
            <pc:docMk/>
            <pc:sldMk cId="2147714649" sldId="470"/>
            <ac:picMk id="13" creationId="{9FED4FC6-5AB5-4432-BEAB-7F6E337C5CB4}"/>
          </ac:picMkLst>
        </pc:picChg>
      </pc:sldChg>
      <pc:sldChg chg="addSp delSp modSp add mod ord delAnim">
        <pc:chgData name="Karen Caroline de Oliveira Ziloti" userId="609b4127-6845-47bb-9cc4-c1045fbf0e13" providerId="ADAL" clId="{CD2F7D15-3474-4086-8EF7-8D2505197AC1}" dt="2022-04-27T18:54:15.713" v="5630" actId="1076"/>
        <pc:sldMkLst>
          <pc:docMk/>
          <pc:sldMk cId="601577767" sldId="471"/>
        </pc:sldMkLst>
        <pc:spChg chg="del">
          <ac:chgData name="Karen Caroline de Oliveira Ziloti" userId="609b4127-6845-47bb-9cc4-c1045fbf0e13" providerId="ADAL" clId="{CD2F7D15-3474-4086-8EF7-8D2505197AC1}" dt="2022-04-27T18:54:08.663" v="5629" actId="478"/>
          <ac:spMkLst>
            <pc:docMk/>
            <pc:sldMk cId="601577767" sldId="471"/>
            <ac:spMk id="2" creationId="{00630B06-ADC0-4520-824F-4D6EA550198D}"/>
          </ac:spMkLst>
        </pc:spChg>
        <pc:spChg chg="add mod">
          <ac:chgData name="Karen Caroline de Oliveira Ziloti" userId="609b4127-6845-47bb-9cc4-c1045fbf0e13" providerId="ADAL" clId="{CD2F7D15-3474-4086-8EF7-8D2505197AC1}" dt="2022-04-26T11:47:15.453" v="2027" actId="20577"/>
          <ac:spMkLst>
            <pc:docMk/>
            <pc:sldMk cId="601577767" sldId="471"/>
            <ac:spMk id="10" creationId="{0BCD0339-C03A-41BD-AE27-52B489B913D8}"/>
          </ac:spMkLst>
        </pc:spChg>
        <pc:picChg chg="del">
          <ac:chgData name="Karen Caroline de Oliveira Ziloti" userId="609b4127-6845-47bb-9cc4-c1045fbf0e13" providerId="ADAL" clId="{CD2F7D15-3474-4086-8EF7-8D2505197AC1}" dt="2022-04-26T11:46:40.577" v="2008" actId="478"/>
          <ac:picMkLst>
            <pc:docMk/>
            <pc:sldMk cId="601577767" sldId="471"/>
            <ac:picMk id="3" creationId="{DC9D5781-7FB6-4635-B0CE-447353778F78}"/>
          </ac:picMkLst>
        </pc:picChg>
        <pc:picChg chg="add mod">
          <ac:chgData name="Karen Caroline de Oliveira Ziloti" userId="609b4127-6845-47bb-9cc4-c1045fbf0e13" providerId="ADAL" clId="{CD2F7D15-3474-4086-8EF7-8D2505197AC1}" dt="2022-04-27T18:54:15.713" v="5630" actId="1076"/>
          <ac:picMkLst>
            <pc:docMk/>
            <pc:sldMk cId="601577767" sldId="471"/>
            <ac:picMk id="4" creationId="{7B3EB730-612C-41EE-936B-FD4AF8171A8B}"/>
          </ac:picMkLst>
        </pc:picChg>
      </pc:sldChg>
      <pc:sldChg chg="addSp delSp modSp add mod ord">
        <pc:chgData name="Karen Caroline de Oliveira Ziloti" userId="609b4127-6845-47bb-9cc4-c1045fbf0e13" providerId="ADAL" clId="{CD2F7D15-3474-4086-8EF7-8D2505197AC1}" dt="2022-04-27T17:07:39.419" v="4521"/>
        <pc:sldMkLst>
          <pc:docMk/>
          <pc:sldMk cId="1972048633" sldId="472"/>
        </pc:sldMkLst>
        <pc:spChg chg="mod">
          <ac:chgData name="Karen Caroline de Oliveira Ziloti" userId="609b4127-6845-47bb-9cc4-c1045fbf0e13" providerId="ADAL" clId="{CD2F7D15-3474-4086-8EF7-8D2505197AC1}" dt="2022-04-26T14:01:30.560" v="2151" actId="6549"/>
          <ac:spMkLst>
            <pc:docMk/>
            <pc:sldMk cId="1972048633" sldId="472"/>
            <ac:spMk id="10" creationId="{F2AB42FD-DF5D-475E-9D1E-AFEAB5D6F732}"/>
          </ac:spMkLst>
        </pc:spChg>
        <pc:picChg chg="add mod">
          <ac:chgData name="Karen Caroline de Oliveira Ziloti" userId="609b4127-6845-47bb-9cc4-c1045fbf0e13" providerId="ADAL" clId="{CD2F7D15-3474-4086-8EF7-8D2505197AC1}" dt="2022-04-27T11:48:42.937" v="3849" actId="1076"/>
          <ac:picMkLst>
            <pc:docMk/>
            <pc:sldMk cId="1972048633" sldId="472"/>
            <ac:picMk id="2" creationId="{E2438E44-AEDE-43AB-965F-69CF3F7EF8C7}"/>
          </ac:picMkLst>
        </pc:picChg>
        <pc:picChg chg="del">
          <ac:chgData name="Karen Caroline de Oliveira Ziloti" userId="609b4127-6845-47bb-9cc4-c1045fbf0e13" providerId="ADAL" clId="{CD2F7D15-3474-4086-8EF7-8D2505197AC1}" dt="2022-04-26T13:53:42.745" v="2031" actId="478"/>
          <ac:picMkLst>
            <pc:docMk/>
            <pc:sldMk cId="1972048633" sldId="472"/>
            <ac:picMk id="8" creationId="{A493BF9A-2114-47F2-843A-EAC98463F705}"/>
          </ac:picMkLst>
        </pc:picChg>
      </pc:sldChg>
      <pc:sldChg chg="addSp delSp modSp add mod ord">
        <pc:chgData name="Karen Caroline de Oliveira Ziloti" userId="609b4127-6845-47bb-9cc4-c1045fbf0e13" providerId="ADAL" clId="{CD2F7D15-3474-4086-8EF7-8D2505197AC1}" dt="2022-04-27T21:43:13.086" v="6251" actId="478"/>
        <pc:sldMkLst>
          <pc:docMk/>
          <pc:sldMk cId="95786335" sldId="473"/>
        </pc:sldMkLst>
        <pc:spChg chg="mod">
          <ac:chgData name="Karen Caroline de Oliveira Ziloti" userId="609b4127-6845-47bb-9cc4-c1045fbf0e13" providerId="ADAL" clId="{CD2F7D15-3474-4086-8EF7-8D2505197AC1}" dt="2022-04-27T18:10:38.305" v="4541" actId="20577"/>
          <ac:spMkLst>
            <pc:docMk/>
            <pc:sldMk cId="95786335" sldId="473"/>
            <ac:spMk id="10" creationId="{F2AB42FD-DF5D-475E-9D1E-AFEAB5D6F732}"/>
          </ac:spMkLst>
        </pc:spChg>
        <pc:spChg chg="del">
          <ac:chgData name="Karen Caroline de Oliveira Ziloti" userId="609b4127-6845-47bb-9cc4-c1045fbf0e13" providerId="ADAL" clId="{CD2F7D15-3474-4086-8EF7-8D2505197AC1}" dt="2022-04-27T21:43:13.086" v="6251" actId="478"/>
          <ac:spMkLst>
            <pc:docMk/>
            <pc:sldMk cId="95786335" sldId="473"/>
            <ac:spMk id="12" creationId="{72877256-91FD-4E7E-B287-6481F60FA7B1}"/>
          </ac:spMkLst>
        </pc:spChg>
        <pc:picChg chg="add mod">
          <ac:chgData name="Karen Caroline de Oliveira Ziloti" userId="609b4127-6845-47bb-9cc4-c1045fbf0e13" providerId="ADAL" clId="{CD2F7D15-3474-4086-8EF7-8D2505197AC1}" dt="2022-04-26T13:56:09.126" v="2050" actId="1076"/>
          <ac:picMkLst>
            <pc:docMk/>
            <pc:sldMk cId="95786335" sldId="473"/>
            <ac:picMk id="2" creationId="{5C5BFE60-231D-404E-ADEF-5A4AA8D3F6EC}"/>
          </ac:picMkLst>
        </pc:picChg>
        <pc:picChg chg="del">
          <ac:chgData name="Karen Caroline de Oliveira Ziloti" userId="609b4127-6845-47bb-9cc4-c1045fbf0e13" providerId="ADAL" clId="{CD2F7D15-3474-4086-8EF7-8D2505197AC1}" dt="2022-04-26T13:55:51.628" v="2047" actId="478"/>
          <ac:picMkLst>
            <pc:docMk/>
            <pc:sldMk cId="95786335" sldId="473"/>
            <ac:picMk id="8" creationId="{2B8CC967-2E2B-4A7B-BD9C-52A07D597AFF}"/>
          </ac:picMkLst>
        </pc:picChg>
      </pc:sldChg>
      <pc:sldChg chg="add del">
        <pc:chgData name="Karen Caroline de Oliveira Ziloti" userId="609b4127-6845-47bb-9cc4-c1045fbf0e13" providerId="ADAL" clId="{CD2F7D15-3474-4086-8EF7-8D2505197AC1}" dt="2022-04-26T13:55:21.532" v="2045" actId="47"/>
        <pc:sldMkLst>
          <pc:docMk/>
          <pc:sldMk cId="3281149457" sldId="473"/>
        </pc:sldMkLst>
      </pc:sldChg>
      <pc:sldChg chg="addSp delSp modSp add mod">
        <pc:chgData name="Karen Caroline de Oliveira Ziloti" userId="609b4127-6845-47bb-9cc4-c1045fbf0e13" providerId="ADAL" clId="{CD2F7D15-3474-4086-8EF7-8D2505197AC1}" dt="2022-04-27T18:30:45.916" v="5244" actId="20577"/>
        <pc:sldMkLst>
          <pc:docMk/>
          <pc:sldMk cId="1998097232" sldId="474"/>
        </pc:sldMkLst>
        <pc:spChg chg="mod">
          <ac:chgData name="Karen Caroline de Oliveira Ziloti" userId="609b4127-6845-47bb-9cc4-c1045fbf0e13" providerId="ADAL" clId="{CD2F7D15-3474-4086-8EF7-8D2505197AC1}" dt="2022-04-26T14:02:45.150" v="2227" actId="20577"/>
          <ac:spMkLst>
            <pc:docMk/>
            <pc:sldMk cId="1998097232" sldId="474"/>
            <ac:spMk id="10" creationId="{F2AB42FD-DF5D-475E-9D1E-AFEAB5D6F732}"/>
          </ac:spMkLst>
        </pc:spChg>
        <pc:spChg chg="add mod">
          <ac:chgData name="Karen Caroline de Oliveira Ziloti" userId="609b4127-6845-47bb-9cc4-c1045fbf0e13" providerId="ADAL" clId="{CD2F7D15-3474-4086-8EF7-8D2505197AC1}" dt="2022-04-27T18:30:45.916" v="5244" actId="20577"/>
          <ac:spMkLst>
            <pc:docMk/>
            <pc:sldMk cId="1998097232" sldId="474"/>
            <ac:spMk id="11" creationId="{0E8F7846-8C97-440D-9DA7-40AB44B70FBE}"/>
          </ac:spMkLst>
        </pc:spChg>
        <pc:graphicFrameChg chg="add del mod">
          <ac:chgData name="Karen Caroline de Oliveira Ziloti" userId="609b4127-6845-47bb-9cc4-c1045fbf0e13" providerId="ADAL" clId="{CD2F7D15-3474-4086-8EF7-8D2505197AC1}" dt="2022-04-26T16:20:01.126" v="2296"/>
          <ac:graphicFrameMkLst>
            <pc:docMk/>
            <pc:sldMk cId="1998097232" sldId="474"/>
            <ac:graphicFrameMk id="3" creationId="{FD8AC876-47DB-40FB-BB7C-E085E93B9F3A}"/>
          </ac:graphicFrameMkLst>
        </pc:graphicFrameChg>
        <pc:picChg chg="add mod">
          <ac:chgData name="Karen Caroline de Oliveira Ziloti" userId="609b4127-6845-47bb-9cc4-c1045fbf0e13" providerId="ADAL" clId="{CD2F7D15-3474-4086-8EF7-8D2505197AC1}" dt="2022-04-26T14:02:51.485" v="2228" actId="1076"/>
          <ac:picMkLst>
            <pc:docMk/>
            <pc:sldMk cId="1998097232" sldId="474"/>
            <ac:picMk id="2" creationId="{53C76745-DA64-4100-8ED4-93ADB8B6718E}"/>
          </ac:picMkLst>
        </pc:picChg>
        <pc:picChg chg="del">
          <ac:chgData name="Karen Caroline de Oliveira Ziloti" userId="609b4127-6845-47bb-9cc4-c1045fbf0e13" providerId="ADAL" clId="{CD2F7D15-3474-4086-8EF7-8D2505197AC1}" dt="2022-04-26T13:57:28.200" v="2052" actId="478"/>
          <ac:picMkLst>
            <pc:docMk/>
            <pc:sldMk cId="1998097232" sldId="474"/>
            <ac:picMk id="8" creationId="{A493BF9A-2114-47F2-843A-EAC98463F705}"/>
          </ac:picMkLst>
        </pc:picChg>
      </pc:sldChg>
      <pc:sldChg chg="addSp delSp modSp add mod">
        <pc:chgData name="Karen Caroline de Oliveira Ziloti" userId="609b4127-6845-47bb-9cc4-c1045fbf0e13" providerId="ADAL" clId="{CD2F7D15-3474-4086-8EF7-8D2505197AC1}" dt="2022-04-27T18:31:40.883" v="5251" actId="20577"/>
        <pc:sldMkLst>
          <pc:docMk/>
          <pc:sldMk cId="513850113" sldId="475"/>
        </pc:sldMkLst>
        <pc:spChg chg="mod">
          <ac:chgData name="Karen Caroline de Oliveira Ziloti" userId="609b4127-6845-47bb-9cc4-c1045fbf0e13" providerId="ADAL" clId="{CD2F7D15-3474-4086-8EF7-8D2505197AC1}" dt="2022-04-27T18:31:40.883" v="5251" actId="20577"/>
          <ac:spMkLst>
            <pc:docMk/>
            <pc:sldMk cId="513850113" sldId="475"/>
            <ac:spMk id="10" creationId="{F2AB42FD-DF5D-475E-9D1E-AFEAB5D6F732}"/>
          </ac:spMkLst>
        </pc:spChg>
        <pc:spChg chg="add mod">
          <ac:chgData name="Karen Caroline de Oliveira Ziloti" userId="609b4127-6845-47bb-9cc4-c1045fbf0e13" providerId="ADAL" clId="{CD2F7D15-3474-4086-8EF7-8D2505197AC1}" dt="2022-04-26T16:20:12.266" v="2298"/>
          <ac:spMkLst>
            <pc:docMk/>
            <pc:sldMk cId="513850113" sldId="475"/>
            <ac:spMk id="11" creationId="{F2673D55-02D5-455B-B688-02B67AE09AAA}"/>
          </ac:spMkLst>
        </pc:spChg>
        <pc:picChg chg="del">
          <ac:chgData name="Karen Caroline de Oliveira Ziloti" userId="609b4127-6845-47bb-9cc4-c1045fbf0e13" providerId="ADAL" clId="{CD2F7D15-3474-4086-8EF7-8D2505197AC1}" dt="2022-04-26T13:58:06.429" v="2058" actId="478"/>
          <ac:picMkLst>
            <pc:docMk/>
            <pc:sldMk cId="513850113" sldId="475"/>
            <ac:picMk id="2" creationId="{53C76745-DA64-4100-8ED4-93ADB8B6718E}"/>
          </ac:picMkLst>
        </pc:picChg>
        <pc:picChg chg="add mod">
          <ac:chgData name="Karen Caroline de Oliveira Ziloti" userId="609b4127-6845-47bb-9cc4-c1045fbf0e13" providerId="ADAL" clId="{CD2F7D15-3474-4086-8EF7-8D2505197AC1}" dt="2022-04-26T13:58:08.061" v="2059" actId="1076"/>
          <ac:picMkLst>
            <pc:docMk/>
            <pc:sldMk cId="513850113" sldId="475"/>
            <ac:picMk id="3" creationId="{EA8EF3F0-B9A1-4720-8526-BFB1081026D9}"/>
          </ac:picMkLst>
        </pc:picChg>
      </pc:sldChg>
      <pc:sldChg chg="del">
        <pc:chgData name="Karen Caroline de Oliveira Ziloti" userId="609b4127-6845-47bb-9cc4-c1045fbf0e13" providerId="ADAL" clId="{CD2F7D15-3474-4086-8EF7-8D2505197AC1}" dt="2022-04-27T02:24:43.297" v="2842" actId="47"/>
        <pc:sldMkLst>
          <pc:docMk/>
          <pc:sldMk cId="2139690563" sldId="477"/>
        </pc:sldMkLst>
      </pc:sldChg>
      <pc:sldChg chg="addSp delSp modSp mod ord">
        <pc:chgData name="Karen Caroline de Oliveira Ziloti" userId="609b4127-6845-47bb-9cc4-c1045fbf0e13" providerId="ADAL" clId="{CD2F7D15-3474-4086-8EF7-8D2505197AC1}" dt="2022-04-27T19:25:11.666" v="5885" actId="1038"/>
        <pc:sldMkLst>
          <pc:docMk/>
          <pc:sldMk cId="2354472498" sldId="478"/>
        </pc:sldMkLst>
        <pc:spChg chg="add mod">
          <ac:chgData name="Karen Caroline de Oliveira Ziloti" userId="609b4127-6845-47bb-9cc4-c1045fbf0e13" providerId="ADAL" clId="{CD2F7D15-3474-4086-8EF7-8D2505197AC1}" dt="2022-04-26T23:12:31.742" v="2405" actId="20577"/>
          <ac:spMkLst>
            <pc:docMk/>
            <pc:sldMk cId="2354472498" sldId="478"/>
            <ac:spMk id="9" creationId="{6F10A79D-C2EE-4A04-AAB2-7D2E0725604A}"/>
          </ac:spMkLst>
        </pc:spChg>
        <pc:spChg chg="add del mod">
          <ac:chgData name="Karen Caroline de Oliveira Ziloti" userId="609b4127-6845-47bb-9cc4-c1045fbf0e13" providerId="ADAL" clId="{CD2F7D15-3474-4086-8EF7-8D2505197AC1}" dt="2022-04-27T19:24:37.523" v="5872" actId="478"/>
          <ac:spMkLst>
            <pc:docMk/>
            <pc:sldMk cId="2354472498" sldId="478"/>
            <ac:spMk id="10" creationId="{FC727754-0692-40F5-A0B2-C20997FBE6BC}"/>
          </ac:spMkLst>
        </pc:spChg>
        <pc:spChg chg="add mod">
          <ac:chgData name="Karen Caroline de Oliveira Ziloti" userId="609b4127-6845-47bb-9cc4-c1045fbf0e13" providerId="ADAL" clId="{CD2F7D15-3474-4086-8EF7-8D2505197AC1}" dt="2022-04-27T19:24:07.976" v="5862"/>
          <ac:spMkLst>
            <pc:docMk/>
            <pc:sldMk cId="2354472498" sldId="478"/>
            <ac:spMk id="13" creationId="{3A544244-24D6-4708-B731-33FF27CCAEF7}"/>
          </ac:spMkLst>
        </pc:spChg>
        <pc:spChg chg="add mod">
          <ac:chgData name="Karen Caroline de Oliveira Ziloti" userId="609b4127-6845-47bb-9cc4-c1045fbf0e13" providerId="ADAL" clId="{CD2F7D15-3474-4086-8EF7-8D2505197AC1}" dt="2022-04-27T19:24:07.976" v="5862"/>
          <ac:spMkLst>
            <pc:docMk/>
            <pc:sldMk cId="2354472498" sldId="478"/>
            <ac:spMk id="14" creationId="{6F4DF8D6-16B1-419B-949C-51138D8F540B}"/>
          </ac:spMkLst>
        </pc:spChg>
        <pc:spChg chg="add mod">
          <ac:chgData name="Karen Caroline de Oliveira Ziloti" userId="609b4127-6845-47bb-9cc4-c1045fbf0e13" providerId="ADAL" clId="{CD2F7D15-3474-4086-8EF7-8D2505197AC1}" dt="2022-04-27T19:24:07.976" v="5862"/>
          <ac:spMkLst>
            <pc:docMk/>
            <pc:sldMk cId="2354472498" sldId="478"/>
            <ac:spMk id="15" creationId="{C7BE16AC-74A3-4C3B-836F-01ED2A95B8F2}"/>
          </ac:spMkLst>
        </pc:spChg>
        <pc:spChg chg="add mod">
          <ac:chgData name="Karen Caroline de Oliveira Ziloti" userId="609b4127-6845-47bb-9cc4-c1045fbf0e13" providerId="ADAL" clId="{CD2F7D15-3474-4086-8EF7-8D2505197AC1}" dt="2022-04-27T19:24:07.976" v="5862"/>
          <ac:spMkLst>
            <pc:docMk/>
            <pc:sldMk cId="2354472498" sldId="478"/>
            <ac:spMk id="16" creationId="{C0100E77-5096-4AD2-A634-6E7618A413CD}"/>
          </ac:spMkLst>
        </pc:spChg>
        <pc:spChg chg="add mod">
          <ac:chgData name="Karen Caroline de Oliveira Ziloti" userId="609b4127-6845-47bb-9cc4-c1045fbf0e13" providerId="ADAL" clId="{CD2F7D15-3474-4086-8EF7-8D2505197AC1}" dt="2022-04-27T19:24:07.976" v="5862"/>
          <ac:spMkLst>
            <pc:docMk/>
            <pc:sldMk cId="2354472498" sldId="478"/>
            <ac:spMk id="17" creationId="{0A0A07BA-0CA8-44AF-A386-67007E2046C7}"/>
          </ac:spMkLst>
        </pc:spChg>
        <pc:spChg chg="add mod">
          <ac:chgData name="Karen Caroline de Oliveira Ziloti" userId="609b4127-6845-47bb-9cc4-c1045fbf0e13" providerId="ADAL" clId="{CD2F7D15-3474-4086-8EF7-8D2505197AC1}" dt="2022-04-27T19:24:07.976" v="5862"/>
          <ac:spMkLst>
            <pc:docMk/>
            <pc:sldMk cId="2354472498" sldId="478"/>
            <ac:spMk id="19" creationId="{49F38B49-B6BF-4364-8C45-E06546FE345E}"/>
          </ac:spMkLst>
        </pc:spChg>
        <pc:spChg chg="add mod">
          <ac:chgData name="Karen Caroline de Oliveira Ziloti" userId="609b4127-6845-47bb-9cc4-c1045fbf0e13" providerId="ADAL" clId="{CD2F7D15-3474-4086-8EF7-8D2505197AC1}" dt="2022-04-27T19:24:07.976" v="5862"/>
          <ac:spMkLst>
            <pc:docMk/>
            <pc:sldMk cId="2354472498" sldId="478"/>
            <ac:spMk id="20" creationId="{EB286A68-D0BA-4683-8ED1-08C669AB59D4}"/>
          </ac:spMkLst>
        </pc:spChg>
        <pc:spChg chg="add mod">
          <ac:chgData name="Karen Caroline de Oliveira Ziloti" userId="609b4127-6845-47bb-9cc4-c1045fbf0e13" providerId="ADAL" clId="{CD2F7D15-3474-4086-8EF7-8D2505197AC1}" dt="2022-04-27T19:24:07.976" v="5862"/>
          <ac:spMkLst>
            <pc:docMk/>
            <pc:sldMk cId="2354472498" sldId="478"/>
            <ac:spMk id="21" creationId="{2520D5B6-A423-4BA1-BC80-BDE2E2CF380B}"/>
          </ac:spMkLst>
        </pc:spChg>
        <pc:spChg chg="add mod">
          <ac:chgData name="Karen Caroline de Oliveira Ziloti" userId="609b4127-6845-47bb-9cc4-c1045fbf0e13" providerId="ADAL" clId="{CD2F7D15-3474-4086-8EF7-8D2505197AC1}" dt="2022-04-27T19:24:07.976" v="5862"/>
          <ac:spMkLst>
            <pc:docMk/>
            <pc:sldMk cId="2354472498" sldId="478"/>
            <ac:spMk id="22" creationId="{AA14F227-B737-4A8E-A539-51107288473A}"/>
          </ac:spMkLst>
        </pc:spChg>
        <pc:spChg chg="add mod">
          <ac:chgData name="Karen Caroline de Oliveira Ziloti" userId="609b4127-6845-47bb-9cc4-c1045fbf0e13" providerId="ADAL" clId="{CD2F7D15-3474-4086-8EF7-8D2505197AC1}" dt="2022-04-27T19:24:07.976" v="5862"/>
          <ac:spMkLst>
            <pc:docMk/>
            <pc:sldMk cId="2354472498" sldId="478"/>
            <ac:spMk id="23" creationId="{9542A8E0-1811-4FAE-B101-44DA2AC43EB0}"/>
          </ac:spMkLst>
        </pc:spChg>
        <pc:spChg chg="add mod">
          <ac:chgData name="Karen Caroline de Oliveira Ziloti" userId="609b4127-6845-47bb-9cc4-c1045fbf0e13" providerId="ADAL" clId="{CD2F7D15-3474-4086-8EF7-8D2505197AC1}" dt="2022-04-27T19:24:07.976" v="5862"/>
          <ac:spMkLst>
            <pc:docMk/>
            <pc:sldMk cId="2354472498" sldId="478"/>
            <ac:spMk id="24" creationId="{887DCD60-9F16-41AA-88E9-3797BE5941F8}"/>
          </ac:spMkLst>
        </pc:spChg>
        <pc:spChg chg="add mod">
          <ac:chgData name="Karen Caroline de Oliveira Ziloti" userId="609b4127-6845-47bb-9cc4-c1045fbf0e13" providerId="ADAL" clId="{CD2F7D15-3474-4086-8EF7-8D2505197AC1}" dt="2022-04-27T19:24:07.976" v="5862"/>
          <ac:spMkLst>
            <pc:docMk/>
            <pc:sldMk cId="2354472498" sldId="478"/>
            <ac:spMk id="26" creationId="{B207CE07-B275-4AE3-85C5-3C6190ACD4E6}"/>
          </ac:spMkLst>
        </pc:spChg>
        <pc:spChg chg="add mod">
          <ac:chgData name="Karen Caroline de Oliveira Ziloti" userId="609b4127-6845-47bb-9cc4-c1045fbf0e13" providerId="ADAL" clId="{CD2F7D15-3474-4086-8EF7-8D2505197AC1}" dt="2022-04-27T19:24:07.976" v="5862"/>
          <ac:spMkLst>
            <pc:docMk/>
            <pc:sldMk cId="2354472498" sldId="478"/>
            <ac:spMk id="28" creationId="{168CA214-DB17-4D4F-B6F2-8CC03CDCBCC6}"/>
          </ac:spMkLst>
        </pc:spChg>
        <pc:spChg chg="add mod">
          <ac:chgData name="Karen Caroline de Oliveira Ziloti" userId="609b4127-6845-47bb-9cc4-c1045fbf0e13" providerId="ADAL" clId="{CD2F7D15-3474-4086-8EF7-8D2505197AC1}" dt="2022-04-27T19:24:43.867" v="5873" actId="1076"/>
          <ac:spMkLst>
            <pc:docMk/>
            <pc:sldMk cId="2354472498" sldId="478"/>
            <ac:spMk id="31" creationId="{3A544244-24D6-4708-B731-33FF27CCAEF7}"/>
          </ac:spMkLst>
        </pc:spChg>
        <pc:spChg chg="add mod">
          <ac:chgData name="Karen Caroline de Oliveira Ziloti" userId="609b4127-6845-47bb-9cc4-c1045fbf0e13" providerId="ADAL" clId="{CD2F7D15-3474-4086-8EF7-8D2505197AC1}" dt="2022-04-27T19:24:43.867" v="5873" actId="1076"/>
          <ac:spMkLst>
            <pc:docMk/>
            <pc:sldMk cId="2354472498" sldId="478"/>
            <ac:spMk id="32" creationId="{6F4DF8D6-16B1-419B-949C-51138D8F540B}"/>
          </ac:spMkLst>
        </pc:spChg>
        <pc:spChg chg="add mod">
          <ac:chgData name="Karen Caroline de Oliveira Ziloti" userId="609b4127-6845-47bb-9cc4-c1045fbf0e13" providerId="ADAL" clId="{CD2F7D15-3474-4086-8EF7-8D2505197AC1}" dt="2022-04-27T19:24:43.867" v="5873" actId="1076"/>
          <ac:spMkLst>
            <pc:docMk/>
            <pc:sldMk cId="2354472498" sldId="478"/>
            <ac:spMk id="33" creationId="{C7BE16AC-74A3-4C3B-836F-01ED2A95B8F2}"/>
          </ac:spMkLst>
        </pc:spChg>
        <pc:spChg chg="add mod">
          <ac:chgData name="Karen Caroline de Oliveira Ziloti" userId="609b4127-6845-47bb-9cc4-c1045fbf0e13" providerId="ADAL" clId="{CD2F7D15-3474-4086-8EF7-8D2505197AC1}" dt="2022-04-27T19:24:43.867" v="5873" actId="1076"/>
          <ac:spMkLst>
            <pc:docMk/>
            <pc:sldMk cId="2354472498" sldId="478"/>
            <ac:spMk id="34" creationId="{C0100E77-5096-4AD2-A634-6E7618A413CD}"/>
          </ac:spMkLst>
        </pc:spChg>
        <pc:spChg chg="add mod">
          <ac:chgData name="Karen Caroline de Oliveira Ziloti" userId="609b4127-6845-47bb-9cc4-c1045fbf0e13" providerId="ADAL" clId="{CD2F7D15-3474-4086-8EF7-8D2505197AC1}" dt="2022-04-27T19:24:43.867" v="5873" actId="1076"/>
          <ac:spMkLst>
            <pc:docMk/>
            <pc:sldMk cId="2354472498" sldId="478"/>
            <ac:spMk id="35" creationId="{0A0A07BA-0CA8-44AF-A386-67007E2046C7}"/>
          </ac:spMkLst>
        </pc:spChg>
        <pc:spChg chg="add mod">
          <ac:chgData name="Karen Caroline de Oliveira Ziloti" userId="609b4127-6845-47bb-9cc4-c1045fbf0e13" providerId="ADAL" clId="{CD2F7D15-3474-4086-8EF7-8D2505197AC1}" dt="2022-04-27T19:24:43.867" v="5873" actId="1076"/>
          <ac:spMkLst>
            <pc:docMk/>
            <pc:sldMk cId="2354472498" sldId="478"/>
            <ac:spMk id="36" creationId="{49F38B49-B6BF-4364-8C45-E06546FE345E}"/>
          </ac:spMkLst>
        </pc:spChg>
        <pc:spChg chg="add mod">
          <ac:chgData name="Karen Caroline de Oliveira Ziloti" userId="609b4127-6845-47bb-9cc4-c1045fbf0e13" providerId="ADAL" clId="{CD2F7D15-3474-4086-8EF7-8D2505197AC1}" dt="2022-04-27T19:24:43.867" v="5873" actId="1076"/>
          <ac:spMkLst>
            <pc:docMk/>
            <pc:sldMk cId="2354472498" sldId="478"/>
            <ac:spMk id="37" creationId="{EB286A68-D0BA-4683-8ED1-08C669AB59D4}"/>
          </ac:spMkLst>
        </pc:spChg>
        <pc:spChg chg="add mod">
          <ac:chgData name="Karen Caroline de Oliveira Ziloti" userId="609b4127-6845-47bb-9cc4-c1045fbf0e13" providerId="ADAL" clId="{CD2F7D15-3474-4086-8EF7-8D2505197AC1}" dt="2022-04-27T19:24:43.867" v="5873" actId="1076"/>
          <ac:spMkLst>
            <pc:docMk/>
            <pc:sldMk cId="2354472498" sldId="478"/>
            <ac:spMk id="38" creationId="{2520D5B6-A423-4BA1-BC80-BDE2E2CF380B}"/>
          </ac:spMkLst>
        </pc:spChg>
        <pc:spChg chg="add mod">
          <ac:chgData name="Karen Caroline de Oliveira Ziloti" userId="609b4127-6845-47bb-9cc4-c1045fbf0e13" providerId="ADAL" clId="{CD2F7D15-3474-4086-8EF7-8D2505197AC1}" dt="2022-04-27T19:24:43.867" v="5873" actId="1076"/>
          <ac:spMkLst>
            <pc:docMk/>
            <pc:sldMk cId="2354472498" sldId="478"/>
            <ac:spMk id="39" creationId="{AA14F227-B737-4A8E-A539-51107288473A}"/>
          </ac:spMkLst>
        </pc:spChg>
        <pc:spChg chg="add mod">
          <ac:chgData name="Karen Caroline de Oliveira Ziloti" userId="609b4127-6845-47bb-9cc4-c1045fbf0e13" providerId="ADAL" clId="{CD2F7D15-3474-4086-8EF7-8D2505197AC1}" dt="2022-04-27T19:24:43.867" v="5873" actId="1076"/>
          <ac:spMkLst>
            <pc:docMk/>
            <pc:sldMk cId="2354472498" sldId="478"/>
            <ac:spMk id="40" creationId="{9542A8E0-1811-4FAE-B101-44DA2AC43EB0}"/>
          </ac:spMkLst>
        </pc:spChg>
        <pc:spChg chg="add mod">
          <ac:chgData name="Karen Caroline de Oliveira Ziloti" userId="609b4127-6845-47bb-9cc4-c1045fbf0e13" providerId="ADAL" clId="{CD2F7D15-3474-4086-8EF7-8D2505197AC1}" dt="2022-04-27T19:24:43.867" v="5873" actId="1076"/>
          <ac:spMkLst>
            <pc:docMk/>
            <pc:sldMk cId="2354472498" sldId="478"/>
            <ac:spMk id="41" creationId="{887DCD60-9F16-41AA-88E9-3797BE5941F8}"/>
          </ac:spMkLst>
        </pc:spChg>
        <pc:spChg chg="add mod">
          <ac:chgData name="Karen Caroline de Oliveira Ziloti" userId="609b4127-6845-47bb-9cc4-c1045fbf0e13" providerId="ADAL" clId="{CD2F7D15-3474-4086-8EF7-8D2505197AC1}" dt="2022-04-27T19:24:43.867" v="5873" actId="1076"/>
          <ac:spMkLst>
            <pc:docMk/>
            <pc:sldMk cId="2354472498" sldId="478"/>
            <ac:spMk id="42" creationId="{B207CE07-B275-4AE3-85C5-3C6190ACD4E6}"/>
          </ac:spMkLst>
        </pc:spChg>
        <pc:spChg chg="add mod">
          <ac:chgData name="Karen Caroline de Oliveira Ziloti" userId="609b4127-6845-47bb-9cc4-c1045fbf0e13" providerId="ADAL" clId="{CD2F7D15-3474-4086-8EF7-8D2505197AC1}" dt="2022-04-27T19:24:43.867" v="5873" actId="1076"/>
          <ac:spMkLst>
            <pc:docMk/>
            <pc:sldMk cId="2354472498" sldId="478"/>
            <ac:spMk id="44" creationId="{168CA214-DB17-4D4F-B6F2-8CC03CDCBCC6}"/>
          </ac:spMkLst>
        </pc:spChg>
        <pc:grpChg chg="add mod">
          <ac:chgData name="Karen Caroline de Oliveira Ziloti" userId="609b4127-6845-47bb-9cc4-c1045fbf0e13" providerId="ADAL" clId="{CD2F7D15-3474-4086-8EF7-8D2505197AC1}" dt="2022-04-27T19:24:07.976" v="5862"/>
          <ac:grpSpMkLst>
            <pc:docMk/>
            <pc:sldMk cId="2354472498" sldId="478"/>
            <ac:grpSpMk id="11" creationId="{B594C1AA-F478-4BBB-B83D-CDA80CC3697D}"/>
          </ac:grpSpMkLst>
        </pc:grpChg>
        <pc:grpChg chg="add mod">
          <ac:chgData name="Karen Caroline de Oliveira Ziloti" userId="609b4127-6845-47bb-9cc4-c1045fbf0e13" providerId="ADAL" clId="{CD2F7D15-3474-4086-8EF7-8D2505197AC1}" dt="2022-04-27T19:24:07.976" v="5862"/>
          <ac:grpSpMkLst>
            <pc:docMk/>
            <pc:sldMk cId="2354472498" sldId="478"/>
            <ac:grpSpMk id="12" creationId="{07D0D6CE-9145-4E41-83BF-C7EF4D7F5666}"/>
          </ac:grpSpMkLst>
        </pc:grpChg>
        <pc:grpChg chg="add mod">
          <ac:chgData name="Karen Caroline de Oliveira Ziloti" userId="609b4127-6845-47bb-9cc4-c1045fbf0e13" providerId="ADAL" clId="{CD2F7D15-3474-4086-8EF7-8D2505197AC1}" dt="2022-04-27T19:24:43.867" v="5873" actId="1076"/>
          <ac:grpSpMkLst>
            <pc:docMk/>
            <pc:sldMk cId="2354472498" sldId="478"/>
            <ac:grpSpMk id="29" creationId="{B594C1AA-F478-4BBB-B83D-CDA80CC3697D}"/>
          </ac:grpSpMkLst>
        </pc:grpChg>
        <pc:grpChg chg="add mod">
          <ac:chgData name="Karen Caroline de Oliveira Ziloti" userId="609b4127-6845-47bb-9cc4-c1045fbf0e13" providerId="ADAL" clId="{CD2F7D15-3474-4086-8EF7-8D2505197AC1}" dt="2022-04-27T19:24:43.867" v="5873" actId="1076"/>
          <ac:grpSpMkLst>
            <pc:docMk/>
            <pc:sldMk cId="2354472498" sldId="478"/>
            <ac:grpSpMk id="30" creationId="{07D0D6CE-9145-4E41-83BF-C7EF4D7F5666}"/>
          </ac:grpSpMkLst>
        </pc:grpChg>
        <pc:picChg chg="add del mod">
          <ac:chgData name="Karen Caroline de Oliveira Ziloti" userId="609b4127-6845-47bb-9cc4-c1045fbf0e13" providerId="ADAL" clId="{CD2F7D15-3474-4086-8EF7-8D2505197AC1}" dt="2022-04-27T19:24:13.060" v="5867" actId="478"/>
          <ac:picMkLst>
            <pc:docMk/>
            <pc:sldMk cId="2354472498" sldId="478"/>
            <ac:picMk id="2" creationId="{30CB9FDE-B40F-482C-843F-BD15F33C2587}"/>
          </ac:picMkLst>
        </pc:picChg>
        <pc:picChg chg="add mod">
          <ac:chgData name="Karen Caroline de Oliveira Ziloti" userId="609b4127-6845-47bb-9cc4-c1045fbf0e13" providerId="ADAL" clId="{CD2F7D15-3474-4086-8EF7-8D2505197AC1}" dt="2022-04-27T19:25:11.666" v="5885" actId="1038"/>
          <ac:picMkLst>
            <pc:docMk/>
            <pc:sldMk cId="2354472498" sldId="478"/>
            <ac:picMk id="3" creationId="{381F5441-AE57-4F24-B2D1-9C6F093EF727}"/>
          </ac:picMkLst>
        </pc:picChg>
        <pc:picChg chg="add del mod modCrop">
          <ac:chgData name="Karen Caroline de Oliveira Ziloti" userId="609b4127-6845-47bb-9cc4-c1045fbf0e13" providerId="ADAL" clId="{CD2F7D15-3474-4086-8EF7-8D2505197AC1}" dt="2022-04-27T19:24:13.544" v="5868" actId="478"/>
          <ac:picMkLst>
            <pc:docMk/>
            <pc:sldMk cId="2354472498" sldId="478"/>
            <ac:picMk id="4" creationId="{3FD7E354-022A-4F6B-8842-4AA36687E5E6}"/>
          </ac:picMkLst>
        </pc:picChg>
        <pc:picChg chg="add mod">
          <ac:chgData name="Karen Caroline de Oliveira Ziloti" userId="609b4127-6845-47bb-9cc4-c1045fbf0e13" providerId="ADAL" clId="{CD2F7D15-3474-4086-8EF7-8D2505197AC1}" dt="2022-04-27T19:24:07.976" v="5862"/>
          <ac:picMkLst>
            <pc:docMk/>
            <pc:sldMk cId="2354472498" sldId="478"/>
            <ac:picMk id="27" creationId="{47E398EB-DD1B-4C4B-8077-B713D404AD89}"/>
          </ac:picMkLst>
        </pc:picChg>
        <pc:picChg chg="add mod">
          <ac:chgData name="Karen Caroline de Oliveira Ziloti" userId="609b4127-6845-47bb-9cc4-c1045fbf0e13" providerId="ADAL" clId="{CD2F7D15-3474-4086-8EF7-8D2505197AC1}" dt="2022-04-27T19:24:43.867" v="5873" actId="1076"/>
          <ac:picMkLst>
            <pc:docMk/>
            <pc:sldMk cId="2354472498" sldId="478"/>
            <ac:picMk id="43" creationId="{47E398EB-DD1B-4C4B-8077-B713D404AD89}"/>
          </ac:picMkLst>
        </pc:picChg>
      </pc:sldChg>
      <pc:sldChg chg="addSp delSp modSp add mod ord">
        <pc:chgData name="Karen Caroline de Oliveira Ziloti" userId="609b4127-6845-47bb-9cc4-c1045fbf0e13" providerId="ADAL" clId="{CD2F7D15-3474-4086-8EF7-8D2505197AC1}" dt="2022-04-28T12:49:32.958" v="6460" actId="14100"/>
        <pc:sldMkLst>
          <pc:docMk/>
          <pc:sldMk cId="943257501" sldId="479"/>
        </pc:sldMkLst>
        <pc:spChg chg="add mod">
          <ac:chgData name="Karen Caroline de Oliveira Ziloti" userId="609b4127-6845-47bb-9cc4-c1045fbf0e13" providerId="ADAL" clId="{CD2F7D15-3474-4086-8EF7-8D2505197AC1}" dt="2022-04-28T12:49:32.958" v="6460" actId="14100"/>
          <ac:spMkLst>
            <pc:docMk/>
            <pc:sldMk cId="943257501" sldId="479"/>
            <ac:spMk id="2" creationId="{5538AE05-85AE-4CDA-BDA7-6314382B0A3F}"/>
          </ac:spMkLst>
        </pc:spChg>
        <pc:spChg chg="mod">
          <ac:chgData name="Karen Caroline de Oliveira Ziloti" userId="609b4127-6845-47bb-9cc4-c1045fbf0e13" providerId="ADAL" clId="{CD2F7D15-3474-4086-8EF7-8D2505197AC1}" dt="2022-04-26T23:13:30.447" v="2407"/>
          <ac:spMkLst>
            <pc:docMk/>
            <pc:sldMk cId="943257501" sldId="479"/>
            <ac:spMk id="12" creationId="{1F92F894-FAE4-4C0E-BACF-DD534E696887}"/>
          </ac:spMkLst>
        </pc:spChg>
        <pc:picChg chg="del">
          <ac:chgData name="Karen Caroline de Oliveira Ziloti" userId="609b4127-6845-47bb-9cc4-c1045fbf0e13" providerId="ADAL" clId="{CD2F7D15-3474-4086-8EF7-8D2505197AC1}" dt="2022-04-26T21:28:46.956" v="2318" actId="478"/>
          <ac:picMkLst>
            <pc:docMk/>
            <pc:sldMk cId="943257501" sldId="479"/>
            <ac:picMk id="9" creationId="{041AA4C4-B679-4033-A001-04A47D7E74D0}"/>
          </ac:picMkLst>
        </pc:picChg>
        <pc:picChg chg="add mod">
          <ac:chgData name="Karen Caroline de Oliveira Ziloti" userId="609b4127-6845-47bb-9cc4-c1045fbf0e13" providerId="ADAL" clId="{CD2F7D15-3474-4086-8EF7-8D2505197AC1}" dt="2022-04-26T21:28:53.044" v="2348" actId="1038"/>
          <ac:picMkLst>
            <pc:docMk/>
            <pc:sldMk cId="943257501" sldId="479"/>
            <ac:picMk id="10" creationId="{CF4ABE7F-5E81-4A35-9C4D-004A0D5FF2B9}"/>
          </ac:picMkLst>
        </pc:picChg>
      </pc:sldChg>
      <pc:sldChg chg="new del">
        <pc:chgData name="Karen Caroline de Oliveira Ziloti" userId="609b4127-6845-47bb-9cc4-c1045fbf0e13" providerId="ADAL" clId="{CD2F7D15-3474-4086-8EF7-8D2505197AC1}" dt="2022-04-27T02:19:33.567" v="2411" actId="47"/>
        <pc:sldMkLst>
          <pc:docMk/>
          <pc:sldMk cId="2460650950" sldId="480"/>
        </pc:sldMkLst>
      </pc:sldChg>
      <pc:sldChg chg="addSp delSp modSp add mod">
        <pc:chgData name="Karen Caroline de Oliveira Ziloti" userId="609b4127-6845-47bb-9cc4-c1045fbf0e13" providerId="ADAL" clId="{CD2F7D15-3474-4086-8EF7-8D2505197AC1}" dt="2022-04-28T12:37:40.350" v="6390" actId="1076"/>
        <pc:sldMkLst>
          <pc:docMk/>
          <pc:sldMk cId="2611232556" sldId="480"/>
        </pc:sldMkLst>
        <pc:spChg chg="mod">
          <ac:chgData name="Karen Caroline de Oliveira Ziloti" userId="609b4127-6845-47bb-9cc4-c1045fbf0e13" providerId="ADAL" clId="{CD2F7D15-3474-4086-8EF7-8D2505197AC1}" dt="2022-04-27T19:33:14.381" v="6038" actId="20577"/>
          <ac:spMkLst>
            <pc:docMk/>
            <pc:sldMk cId="2611232556" sldId="480"/>
            <ac:spMk id="11" creationId="{6B7E009C-A49B-42F1-BD14-8842E0CA5560}"/>
          </ac:spMkLst>
        </pc:spChg>
        <pc:graphicFrameChg chg="add del mod">
          <ac:chgData name="Karen Caroline de Oliveira Ziloti" userId="609b4127-6845-47bb-9cc4-c1045fbf0e13" providerId="ADAL" clId="{CD2F7D15-3474-4086-8EF7-8D2505197AC1}" dt="2022-04-28T12:37:35.300" v="6387"/>
          <ac:graphicFrameMkLst>
            <pc:docMk/>
            <pc:sldMk cId="2611232556" sldId="480"/>
            <ac:graphicFrameMk id="3" creationId="{54559A13-E28C-4AA6-A305-B8C15F483025}"/>
          </ac:graphicFrameMkLst>
        </pc:graphicFrameChg>
        <pc:picChg chg="add del mod">
          <ac:chgData name="Karen Caroline de Oliveira Ziloti" userId="609b4127-6845-47bb-9cc4-c1045fbf0e13" providerId="ADAL" clId="{CD2F7D15-3474-4086-8EF7-8D2505197AC1}" dt="2022-04-28T12:37:19.050" v="6385"/>
          <ac:picMkLst>
            <pc:docMk/>
            <pc:sldMk cId="2611232556" sldId="480"/>
            <ac:picMk id="2" creationId="{BA91A16D-66CF-4E04-A3C3-4848C08078E1}"/>
          </ac:picMkLst>
        </pc:picChg>
        <pc:picChg chg="add mod">
          <ac:chgData name="Karen Caroline de Oliveira Ziloti" userId="609b4127-6845-47bb-9cc4-c1045fbf0e13" providerId="ADAL" clId="{CD2F7D15-3474-4086-8EF7-8D2505197AC1}" dt="2022-04-28T12:37:40.350" v="6390" actId="1076"/>
          <ac:picMkLst>
            <pc:docMk/>
            <pc:sldMk cId="2611232556" sldId="480"/>
            <ac:picMk id="4" creationId="{706CFD7D-FB20-41EA-BF67-8D84E92A4A76}"/>
          </ac:picMkLst>
        </pc:picChg>
        <pc:picChg chg="del mod">
          <ac:chgData name="Karen Caroline de Oliveira Ziloti" userId="609b4127-6845-47bb-9cc4-c1045fbf0e13" providerId="ADAL" clId="{CD2F7D15-3474-4086-8EF7-8D2505197AC1}" dt="2022-04-28T12:37:13.315" v="6381" actId="478"/>
          <ac:picMkLst>
            <pc:docMk/>
            <pc:sldMk cId="2611232556" sldId="480"/>
            <ac:picMk id="20" creationId="{1CCB0824-5E9D-471D-A7E5-661C6CD420A9}"/>
          </ac:picMkLst>
        </pc:picChg>
        <pc:picChg chg="del">
          <ac:chgData name="Karen Caroline de Oliveira Ziloti" userId="609b4127-6845-47bb-9cc4-c1045fbf0e13" providerId="ADAL" clId="{CD2F7D15-3474-4086-8EF7-8D2505197AC1}" dt="2022-04-28T12:36:08.071" v="6379" actId="478"/>
          <ac:picMkLst>
            <pc:docMk/>
            <pc:sldMk cId="2611232556" sldId="480"/>
            <ac:picMk id="21" creationId="{AC2D881A-6B4A-4076-8748-4E5C31A1E036}"/>
          </ac:picMkLst>
        </pc:picChg>
      </pc:sldChg>
      <pc:sldChg chg="addSp delSp modSp add del mod">
        <pc:chgData name="Karen Caroline de Oliveira Ziloti" userId="609b4127-6845-47bb-9cc4-c1045fbf0e13" providerId="ADAL" clId="{CD2F7D15-3474-4086-8EF7-8D2505197AC1}" dt="2022-04-27T19:32:08.624" v="5961" actId="2696"/>
        <pc:sldMkLst>
          <pc:docMk/>
          <pc:sldMk cId="3886476178" sldId="480"/>
        </pc:sldMkLst>
        <pc:spChg chg="del">
          <ac:chgData name="Karen Caroline de Oliveira Ziloti" userId="609b4127-6845-47bb-9cc4-c1045fbf0e13" providerId="ADAL" clId="{CD2F7D15-3474-4086-8EF7-8D2505197AC1}" dt="2022-04-27T02:19:41.205" v="2417" actId="478"/>
          <ac:spMkLst>
            <pc:docMk/>
            <pc:sldMk cId="3886476178" sldId="480"/>
            <ac:spMk id="2" creationId="{D12CF460-8FFE-4F9E-B0D1-D08B8B428036}"/>
          </ac:spMkLst>
        </pc:spChg>
        <pc:spChg chg="add del mod">
          <ac:chgData name="Karen Caroline de Oliveira Ziloti" userId="609b4127-6845-47bb-9cc4-c1045fbf0e13" providerId="ADAL" clId="{CD2F7D15-3474-4086-8EF7-8D2505197AC1}" dt="2022-04-27T18:52:42.395" v="5625" actId="478"/>
          <ac:spMkLst>
            <pc:docMk/>
            <pc:sldMk cId="3886476178" sldId="480"/>
            <ac:spMk id="4" creationId="{33B1AA54-3152-4184-95E1-1098816DA09F}"/>
          </ac:spMkLst>
        </pc:spChg>
        <pc:spChg chg="mod">
          <ac:chgData name="Karen Caroline de Oliveira Ziloti" userId="609b4127-6845-47bb-9cc4-c1045fbf0e13" providerId="ADAL" clId="{CD2F7D15-3474-4086-8EF7-8D2505197AC1}" dt="2022-04-27T18:52:37.314" v="5622" actId="20577"/>
          <ac:spMkLst>
            <pc:docMk/>
            <pc:sldMk cId="3886476178" sldId="480"/>
            <ac:spMk id="11" creationId="{6B7E009C-A49B-42F1-BD14-8842E0CA5560}"/>
          </ac:spMkLst>
        </pc:spChg>
        <pc:spChg chg="del mod">
          <ac:chgData name="Karen Caroline de Oliveira Ziloti" userId="609b4127-6845-47bb-9cc4-c1045fbf0e13" providerId="ADAL" clId="{CD2F7D15-3474-4086-8EF7-8D2505197AC1}" dt="2022-04-27T02:19:39.506" v="2416" actId="478"/>
          <ac:spMkLst>
            <pc:docMk/>
            <pc:sldMk cId="3886476178" sldId="480"/>
            <ac:spMk id="12" creationId="{55640E21-A289-4E8E-B8E9-4C8DE6254936}"/>
          </ac:spMkLst>
        </pc:spChg>
        <pc:spChg chg="add del mod">
          <ac:chgData name="Karen Caroline de Oliveira Ziloti" userId="609b4127-6845-47bb-9cc4-c1045fbf0e13" providerId="ADAL" clId="{CD2F7D15-3474-4086-8EF7-8D2505197AC1}" dt="2022-04-27T19:28:41.607" v="5910" actId="478"/>
          <ac:spMkLst>
            <pc:docMk/>
            <pc:sldMk cId="3886476178" sldId="480"/>
            <ac:spMk id="14" creationId="{59FDC052-1724-4C85-A5A7-95487AB33A8E}"/>
          </ac:spMkLst>
        </pc:spChg>
        <pc:spChg chg="add del">
          <ac:chgData name="Karen Caroline de Oliveira Ziloti" userId="609b4127-6845-47bb-9cc4-c1045fbf0e13" providerId="ADAL" clId="{CD2F7D15-3474-4086-8EF7-8D2505197AC1}" dt="2022-04-27T18:52:40.846" v="5624" actId="478"/>
          <ac:spMkLst>
            <pc:docMk/>
            <pc:sldMk cId="3886476178" sldId="480"/>
            <ac:spMk id="15" creationId="{AD141F4B-DCEA-4E3D-8B94-C275A803D801}"/>
          </ac:spMkLst>
        </pc:spChg>
        <pc:spChg chg="add del mod">
          <ac:chgData name="Karen Caroline de Oliveira Ziloti" userId="609b4127-6845-47bb-9cc4-c1045fbf0e13" providerId="ADAL" clId="{CD2F7D15-3474-4086-8EF7-8D2505197AC1}" dt="2022-04-27T19:28:28.296" v="5906" actId="478"/>
          <ac:spMkLst>
            <pc:docMk/>
            <pc:sldMk cId="3886476178" sldId="480"/>
            <ac:spMk id="17" creationId="{73A568BA-7034-45A1-95A2-F886BDCB53A3}"/>
          </ac:spMkLst>
        </pc:spChg>
        <pc:picChg chg="del">
          <ac:chgData name="Karen Caroline de Oliveira Ziloti" userId="609b4127-6845-47bb-9cc4-c1045fbf0e13" providerId="ADAL" clId="{CD2F7D15-3474-4086-8EF7-8D2505197AC1}" dt="2022-04-27T02:19:37.802" v="2413" actId="478"/>
          <ac:picMkLst>
            <pc:docMk/>
            <pc:sldMk cId="3886476178" sldId="480"/>
            <ac:picMk id="3" creationId="{8AEA3B1B-6AF7-4B21-8A60-0E99EA313A58}"/>
          </ac:picMkLst>
        </pc:picChg>
        <pc:picChg chg="add del mod">
          <ac:chgData name="Karen Caroline de Oliveira Ziloti" userId="609b4127-6845-47bb-9cc4-c1045fbf0e13" providerId="ADAL" clId="{CD2F7D15-3474-4086-8EF7-8D2505197AC1}" dt="2022-04-27T19:29:30.188" v="5915" actId="478"/>
          <ac:picMkLst>
            <pc:docMk/>
            <pc:sldMk cId="3886476178" sldId="480"/>
            <ac:picMk id="10" creationId="{426F6EE6-2795-4993-894A-F14803813957}"/>
          </ac:picMkLst>
        </pc:picChg>
        <pc:picChg chg="del">
          <ac:chgData name="Karen Caroline de Oliveira Ziloti" userId="609b4127-6845-47bb-9cc4-c1045fbf0e13" providerId="ADAL" clId="{CD2F7D15-3474-4086-8EF7-8D2505197AC1}" dt="2022-04-27T02:19:38.434" v="2414" actId="478"/>
          <ac:picMkLst>
            <pc:docMk/>
            <pc:sldMk cId="3886476178" sldId="480"/>
            <ac:picMk id="13" creationId="{BD679759-FBED-45FF-B26B-98CB9F846FC7}"/>
          </ac:picMkLst>
        </pc:picChg>
        <pc:picChg chg="add del mod">
          <ac:chgData name="Karen Caroline de Oliveira Ziloti" userId="609b4127-6845-47bb-9cc4-c1045fbf0e13" providerId="ADAL" clId="{CD2F7D15-3474-4086-8EF7-8D2505197AC1}" dt="2022-04-27T19:29:08.194" v="5914"/>
          <ac:picMkLst>
            <pc:docMk/>
            <pc:sldMk cId="3886476178" sldId="480"/>
            <ac:picMk id="16" creationId="{EAF98337-2D71-470D-A03A-B5C4F012D36D}"/>
          </ac:picMkLst>
        </pc:picChg>
        <pc:picChg chg="add del mod">
          <ac:chgData name="Karen Caroline de Oliveira Ziloti" userId="609b4127-6845-47bb-9cc4-c1045fbf0e13" providerId="ADAL" clId="{CD2F7D15-3474-4086-8EF7-8D2505197AC1}" dt="2022-04-27T19:29:48.845" v="5919" actId="478"/>
          <ac:picMkLst>
            <pc:docMk/>
            <pc:sldMk cId="3886476178" sldId="480"/>
            <ac:picMk id="19" creationId="{79B524B9-9B20-45F9-921C-EF5F5508D254}"/>
          </ac:picMkLst>
        </pc:picChg>
        <pc:picChg chg="add mod">
          <ac:chgData name="Karen Caroline de Oliveira Ziloti" userId="609b4127-6845-47bb-9cc4-c1045fbf0e13" providerId="ADAL" clId="{CD2F7D15-3474-4086-8EF7-8D2505197AC1}" dt="2022-04-27T19:30:22.610" v="5927" actId="1076"/>
          <ac:picMkLst>
            <pc:docMk/>
            <pc:sldMk cId="3886476178" sldId="480"/>
            <ac:picMk id="20" creationId="{1CCB0824-5E9D-471D-A7E5-661C6CD420A9}"/>
          </ac:picMkLst>
        </pc:picChg>
        <pc:picChg chg="add mod">
          <ac:chgData name="Karen Caroline de Oliveira Ziloti" userId="609b4127-6845-47bb-9cc4-c1045fbf0e13" providerId="ADAL" clId="{CD2F7D15-3474-4086-8EF7-8D2505197AC1}" dt="2022-04-27T19:30:20.084" v="5926" actId="1076"/>
          <ac:picMkLst>
            <pc:docMk/>
            <pc:sldMk cId="3886476178" sldId="480"/>
            <ac:picMk id="21" creationId="{AC2D881A-6B4A-4076-8748-4E5C31A1E036}"/>
          </ac:picMkLst>
        </pc:picChg>
      </pc:sldChg>
      <pc:sldChg chg="addSp delSp modSp add mod ord">
        <pc:chgData name="Karen Caroline de Oliveira Ziloti" userId="609b4127-6845-47bb-9cc4-c1045fbf0e13" providerId="ADAL" clId="{CD2F7D15-3474-4086-8EF7-8D2505197AC1}" dt="2022-04-27T14:40:09.264" v="4313" actId="1076"/>
        <pc:sldMkLst>
          <pc:docMk/>
          <pc:sldMk cId="3539099569" sldId="481"/>
        </pc:sldMkLst>
        <pc:spChg chg="mod">
          <ac:chgData name="Karen Caroline de Oliveira Ziloti" userId="609b4127-6845-47bb-9cc4-c1045fbf0e13" providerId="ADAL" clId="{CD2F7D15-3474-4086-8EF7-8D2505197AC1}" dt="2022-04-27T14:39:57.140" v="4312" actId="20577"/>
          <ac:spMkLst>
            <pc:docMk/>
            <pc:sldMk cId="3539099569" sldId="481"/>
            <ac:spMk id="10" creationId="{F2AB42FD-DF5D-475E-9D1E-AFEAB5D6F732}"/>
          </ac:spMkLst>
        </pc:spChg>
        <pc:spChg chg="del">
          <ac:chgData name="Karen Caroline de Oliveira Ziloti" userId="609b4127-6845-47bb-9cc4-c1045fbf0e13" providerId="ADAL" clId="{CD2F7D15-3474-4086-8EF7-8D2505197AC1}" dt="2022-04-27T09:45:22.714" v="2873" actId="478"/>
          <ac:spMkLst>
            <pc:docMk/>
            <pc:sldMk cId="3539099569" sldId="481"/>
            <ac:spMk id="11" creationId="{F2673D55-02D5-455B-B688-02B67AE09AAA}"/>
          </ac:spMkLst>
        </pc:spChg>
        <pc:spChg chg="add mod">
          <ac:chgData name="Karen Caroline de Oliveira Ziloti" userId="609b4127-6845-47bb-9cc4-c1045fbf0e13" providerId="ADAL" clId="{CD2F7D15-3474-4086-8EF7-8D2505197AC1}" dt="2022-04-27T14:39:41.688" v="4308" actId="1076"/>
          <ac:spMkLst>
            <pc:docMk/>
            <pc:sldMk cId="3539099569" sldId="481"/>
            <ac:spMk id="12" creationId="{951D92BF-DD72-417E-8CFC-43C6818500F8}"/>
          </ac:spMkLst>
        </pc:spChg>
        <pc:picChg chg="add del mod">
          <ac:chgData name="Karen Caroline de Oliveira Ziloti" userId="609b4127-6845-47bb-9cc4-c1045fbf0e13" providerId="ADAL" clId="{CD2F7D15-3474-4086-8EF7-8D2505197AC1}" dt="2022-04-27T14:39:38.515" v="4306" actId="478"/>
          <ac:picMkLst>
            <pc:docMk/>
            <pc:sldMk cId="3539099569" sldId="481"/>
            <ac:picMk id="2" creationId="{1CC72F68-7CE7-41DB-8A6A-45CB236CCD26}"/>
          </ac:picMkLst>
        </pc:picChg>
        <pc:picChg chg="del">
          <ac:chgData name="Karen Caroline de Oliveira Ziloti" userId="609b4127-6845-47bb-9cc4-c1045fbf0e13" providerId="ADAL" clId="{CD2F7D15-3474-4086-8EF7-8D2505197AC1}" dt="2022-04-27T09:45:20.360" v="2872" actId="478"/>
          <ac:picMkLst>
            <pc:docMk/>
            <pc:sldMk cId="3539099569" sldId="481"/>
            <ac:picMk id="3" creationId="{EA8EF3F0-B9A1-4720-8526-BFB1081026D9}"/>
          </ac:picMkLst>
        </pc:picChg>
        <pc:picChg chg="add mod">
          <ac:chgData name="Karen Caroline de Oliveira Ziloti" userId="609b4127-6845-47bb-9cc4-c1045fbf0e13" providerId="ADAL" clId="{CD2F7D15-3474-4086-8EF7-8D2505197AC1}" dt="2022-04-27T14:40:09.264" v="4313" actId="1076"/>
          <ac:picMkLst>
            <pc:docMk/>
            <pc:sldMk cId="3539099569" sldId="481"/>
            <ac:picMk id="4" creationId="{76F5E0CF-C834-4CEC-AF7F-5FF73F186525}"/>
          </ac:picMkLst>
        </pc:picChg>
      </pc:sldChg>
      <pc:sldChg chg="addSp delSp modSp add mod">
        <pc:chgData name="Karen Caroline de Oliveira Ziloti" userId="609b4127-6845-47bb-9cc4-c1045fbf0e13" providerId="ADAL" clId="{CD2F7D15-3474-4086-8EF7-8D2505197AC1}" dt="2022-04-27T21:43:28.535" v="6253" actId="478"/>
        <pc:sldMkLst>
          <pc:docMk/>
          <pc:sldMk cId="2003932063" sldId="482"/>
        </pc:sldMkLst>
        <pc:spChg chg="add mod">
          <ac:chgData name="Karen Caroline de Oliveira Ziloti" userId="609b4127-6845-47bb-9cc4-c1045fbf0e13" providerId="ADAL" clId="{CD2F7D15-3474-4086-8EF7-8D2505197AC1}" dt="2022-04-27T18:59:16.587" v="5708" actId="20577"/>
          <ac:spMkLst>
            <pc:docMk/>
            <pc:sldMk cId="2003932063" sldId="482"/>
            <ac:spMk id="9" creationId="{0886F209-2DB5-43D3-9C8E-B7C51BCF03F8}"/>
          </ac:spMkLst>
        </pc:spChg>
        <pc:spChg chg="mod">
          <ac:chgData name="Karen Caroline de Oliveira Ziloti" userId="609b4127-6845-47bb-9cc4-c1045fbf0e13" providerId="ADAL" clId="{CD2F7D15-3474-4086-8EF7-8D2505197AC1}" dt="2022-04-27T09:47:06.372" v="2928" actId="20577"/>
          <ac:spMkLst>
            <pc:docMk/>
            <pc:sldMk cId="2003932063" sldId="482"/>
            <ac:spMk id="10" creationId="{F2AB42FD-DF5D-475E-9D1E-AFEAB5D6F732}"/>
          </ac:spMkLst>
        </pc:spChg>
        <pc:spChg chg="add del mod">
          <ac:chgData name="Karen Caroline de Oliveira Ziloti" userId="609b4127-6845-47bb-9cc4-c1045fbf0e13" providerId="ADAL" clId="{CD2F7D15-3474-4086-8EF7-8D2505197AC1}" dt="2022-04-27T21:43:28.535" v="6253" actId="478"/>
          <ac:spMkLst>
            <pc:docMk/>
            <pc:sldMk cId="2003932063" sldId="482"/>
            <ac:spMk id="11" creationId="{9C4C58EC-DA19-4BCC-A493-91DA0F6BC645}"/>
          </ac:spMkLst>
        </pc:spChg>
      </pc:sldChg>
      <pc:sldChg chg="delSp modSp add del mod">
        <pc:chgData name="Karen Caroline de Oliveira Ziloti" userId="609b4127-6845-47bb-9cc4-c1045fbf0e13" providerId="ADAL" clId="{CD2F7D15-3474-4086-8EF7-8D2505197AC1}" dt="2022-04-27T19:25:28.151" v="5887" actId="47"/>
        <pc:sldMkLst>
          <pc:docMk/>
          <pc:sldMk cId="3200728571" sldId="483"/>
        </pc:sldMkLst>
        <pc:spChg chg="del">
          <ac:chgData name="Karen Caroline de Oliveira Ziloti" userId="609b4127-6845-47bb-9cc4-c1045fbf0e13" providerId="ADAL" clId="{CD2F7D15-3474-4086-8EF7-8D2505197AC1}" dt="2022-04-27T16:52:41.859" v="4470" actId="478"/>
          <ac:spMkLst>
            <pc:docMk/>
            <pc:sldMk cId="3200728571" sldId="483"/>
            <ac:spMk id="35" creationId="{3C2B604A-D55F-423A-B32F-23090F76C46D}"/>
          </ac:spMkLst>
        </pc:spChg>
        <pc:spChg chg="mod">
          <ac:chgData name="Karen Caroline de Oliveira Ziloti" userId="609b4127-6845-47bb-9cc4-c1045fbf0e13" providerId="ADAL" clId="{CD2F7D15-3474-4086-8EF7-8D2505197AC1}" dt="2022-04-27T16:53:24.798" v="4481" actId="1076"/>
          <ac:spMkLst>
            <pc:docMk/>
            <pc:sldMk cId="3200728571" sldId="483"/>
            <ac:spMk id="71" creationId="{45B4309E-0444-4A46-9F2D-C4D82F6D560E}"/>
          </ac:spMkLst>
        </pc:spChg>
        <pc:grpChg chg="del">
          <ac:chgData name="Karen Caroline de Oliveira Ziloti" userId="609b4127-6845-47bb-9cc4-c1045fbf0e13" providerId="ADAL" clId="{CD2F7D15-3474-4086-8EF7-8D2505197AC1}" dt="2022-04-27T16:52:40.020" v="4469" actId="478"/>
          <ac:grpSpMkLst>
            <pc:docMk/>
            <pc:sldMk cId="3200728571" sldId="483"/>
            <ac:grpSpMk id="70" creationId="{6D678362-C979-49D4-8D10-75CE748CAEE9}"/>
          </ac:grpSpMkLst>
        </pc:grpChg>
      </pc:sldChg>
      <pc:sldChg chg="delSp modSp add mod">
        <pc:chgData name="Karen Caroline de Oliveira Ziloti" userId="609b4127-6845-47bb-9cc4-c1045fbf0e13" providerId="ADAL" clId="{CD2F7D15-3474-4086-8EF7-8D2505197AC1}" dt="2022-04-27T19:38:08.077" v="6104" actId="20577"/>
        <pc:sldMkLst>
          <pc:docMk/>
          <pc:sldMk cId="157075748" sldId="484"/>
        </pc:sldMkLst>
        <pc:spChg chg="mod">
          <ac:chgData name="Karen Caroline de Oliveira Ziloti" userId="609b4127-6845-47bb-9cc4-c1045fbf0e13" providerId="ADAL" clId="{CD2F7D15-3474-4086-8EF7-8D2505197AC1}" dt="2022-04-27T19:38:08.077" v="6104" actId="20577"/>
          <ac:spMkLst>
            <pc:docMk/>
            <pc:sldMk cId="157075748" sldId="484"/>
            <ac:spMk id="4" creationId="{33B1AA54-3152-4184-95E1-1098816DA09F}"/>
          </ac:spMkLst>
        </pc:spChg>
        <pc:spChg chg="mod">
          <ac:chgData name="Karen Caroline de Oliveira Ziloti" userId="609b4127-6845-47bb-9cc4-c1045fbf0e13" providerId="ADAL" clId="{CD2F7D15-3474-4086-8EF7-8D2505197AC1}" dt="2022-04-27T18:44:21.044" v="5289" actId="20577"/>
          <ac:spMkLst>
            <pc:docMk/>
            <pc:sldMk cId="157075748" sldId="484"/>
            <ac:spMk id="11" creationId="{6B7E009C-A49B-42F1-BD14-8842E0CA5560}"/>
          </ac:spMkLst>
        </pc:spChg>
        <pc:spChg chg="del">
          <ac:chgData name="Karen Caroline de Oliveira Ziloti" userId="609b4127-6845-47bb-9cc4-c1045fbf0e13" providerId="ADAL" clId="{CD2F7D15-3474-4086-8EF7-8D2505197AC1}" dt="2022-04-27T18:52:50.685" v="5627" actId="478"/>
          <ac:spMkLst>
            <pc:docMk/>
            <pc:sldMk cId="157075748" sldId="484"/>
            <ac:spMk id="14" creationId="{59FDC052-1724-4C85-A5A7-95487AB33A8E}"/>
          </ac:spMkLst>
        </pc:spChg>
        <pc:spChg chg="del">
          <ac:chgData name="Karen Caroline de Oliveira Ziloti" userId="609b4127-6845-47bb-9cc4-c1045fbf0e13" providerId="ADAL" clId="{CD2F7D15-3474-4086-8EF7-8D2505197AC1}" dt="2022-04-27T18:43:18.725" v="5267" actId="478"/>
          <ac:spMkLst>
            <pc:docMk/>
            <pc:sldMk cId="157075748" sldId="484"/>
            <ac:spMk id="15" creationId="{AD141F4B-DCEA-4E3D-8B94-C275A803D801}"/>
          </ac:spMkLst>
        </pc:spChg>
        <pc:spChg chg="del mod">
          <ac:chgData name="Karen Caroline de Oliveira Ziloti" userId="609b4127-6845-47bb-9cc4-c1045fbf0e13" providerId="ADAL" clId="{CD2F7D15-3474-4086-8EF7-8D2505197AC1}" dt="2022-04-27T18:43:13.011" v="5266" actId="478"/>
          <ac:spMkLst>
            <pc:docMk/>
            <pc:sldMk cId="157075748" sldId="484"/>
            <ac:spMk id="17" creationId="{73A568BA-7034-45A1-95A2-F886BDCB53A3}"/>
          </ac:spMkLst>
        </pc:spChg>
      </pc:sldChg>
      <pc:sldChg chg="modSp add mod">
        <pc:chgData name="Karen Caroline de Oliveira Ziloti" userId="609b4127-6845-47bb-9cc4-c1045fbf0e13" providerId="ADAL" clId="{CD2F7D15-3474-4086-8EF7-8D2505197AC1}" dt="2022-04-27T19:32:45.057" v="5984" actId="1076"/>
        <pc:sldMkLst>
          <pc:docMk/>
          <pc:sldMk cId="4121707881" sldId="485"/>
        </pc:sldMkLst>
        <pc:spChg chg="mod">
          <ac:chgData name="Karen Caroline de Oliveira Ziloti" userId="609b4127-6845-47bb-9cc4-c1045fbf0e13" providerId="ADAL" clId="{CD2F7D15-3474-4086-8EF7-8D2505197AC1}" dt="2022-04-27T19:32:45.057" v="5984" actId="1076"/>
          <ac:spMkLst>
            <pc:docMk/>
            <pc:sldMk cId="4121707881" sldId="485"/>
            <ac:spMk id="12" creationId="{1F92F894-FAE4-4C0E-BACF-DD534E696887}"/>
          </ac:spMkLst>
        </pc:spChg>
      </pc:sldChg>
      <pc:sldChg chg="modSp add mod">
        <pc:chgData name="Karen Caroline de Oliveira Ziloti" userId="609b4127-6845-47bb-9cc4-c1045fbf0e13" providerId="ADAL" clId="{CD2F7D15-3474-4086-8EF7-8D2505197AC1}" dt="2022-04-27T19:14:03.347" v="5800" actId="1076"/>
        <pc:sldMkLst>
          <pc:docMk/>
          <pc:sldMk cId="1945505486" sldId="486"/>
        </pc:sldMkLst>
        <pc:spChg chg="mod">
          <ac:chgData name="Karen Caroline de Oliveira Ziloti" userId="609b4127-6845-47bb-9cc4-c1045fbf0e13" providerId="ADAL" clId="{CD2F7D15-3474-4086-8EF7-8D2505197AC1}" dt="2022-04-27T19:14:03.347" v="5800" actId="1076"/>
          <ac:spMkLst>
            <pc:docMk/>
            <pc:sldMk cId="1945505486" sldId="486"/>
            <ac:spMk id="12" creationId="{1F92F894-FAE4-4C0E-BACF-DD534E696887}"/>
          </ac:spMkLst>
        </pc:spChg>
      </pc:sldChg>
      <pc:sldChg chg="add">
        <pc:chgData name="Karen Caroline de Oliveira Ziloti" userId="609b4127-6845-47bb-9cc4-c1045fbf0e13" providerId="ADAL" clId="{CD2F7D15-3474-4086-8EF7-8D2505197AC1}" dt="2022-04-27T19:14:36.558" v="5801" actId="2890"/>
        <pc:sldMkLst>
          <pc:docMk/>
          <pc:sldMk cId="386816625" sldId="487"/>
        </pc:sldMkLst>
      </pc:sldChg>
      <pc:sldChg chg="modSp add mod">
        <pc:chgData name="Karen Caroline de Oliveira Ziloti" userId="609b4127-6845-47bb-9cc4-c1045fbf0e13" providerId="ADAL" clId="{CD2F7D15-3474-4086-8EF7-8D2505197AC1}" dt="2022-04-27T19:26:02.844" v="5904" actId="1076"/>
        <pc:sldMkLst>
          <pc:docMk/>
          <pc:sldMk cId="3417265792" sldId="488"/>
        </pc:sldMkLst>
        <pc:spChg chg="mod">
          <ac:chgData name="Karen Caroline de Oliveira Ziloti" userId="609b4127-6845-47bb-9cc4-c1045fbf0e13" providerId="ADAL" clId="{CD2F7D15-3474-4086-8EF7-8D2505197AC1}" dt="2022-04-27T19:26:02.844" v="5904" actId="1076"/>
          <ac:spMkLst>
            <pc:docMk/>
            <pc:sldMk cId="3417265792" sldId="488"/>
            <ac:spMk id="12" creationId="{1F92F894-FAE4-4C0E-BACF-DD534E696887}"/>
          </ac:spMkLst>
        </pc:spChg>
      </pc:sldChg>
      <pc:sldChg chg="modSp add mod">
        <pc:chgData name="Karen Caroline de Oliveira Ziloti" userId="609b4127-6845-47bb-9cc4-c1045fbf0e13" providerId="ADAL" clId="{CD2F7D15-3474-4086-8EF7-8D2505197AC1}" dt="2022-04-27T19:31:23.192" v="5960" actId="1076"/>
        <pc:sldMkLst>
          <pc:docMk/>
          <pc:sldMk cId="4070115198" sldId="489"/>
        </pc:sldMkLst>
        <pc:spChg chg="mod">
          <ac:chgData name="Karen Caroline de Oliveira Ziloti" userId="609b4127-6845-47bb-9cc4-c1045fbf0e13" providerId="ADAL" clId="{CD2F7D15-3474-4086-8EF7-8D2505197AC1}" dt="2022-04-27T19:31:23.192" v="5960" actId="1076"/>
          <ac:spMkLst>
            <pc:docMk/>
            <pc:sldMk cId="4070115198" sldId="489"/>
            <ac:spMk id="12" creationId="{1F92F894-FAE4-4C0E-BACF-DD534E696887}"/>
          </ac:spMkLst>
        </pc:spChg>
      </pc:sldChg>
      <pc:sldChg chg="modSp add mod">
        <pc:chgData name="Karen Caroline de Oliveira Ziloti" userId="609b4127-6845-47bb-9cc4-c1045fbf0e13" providerId="ADAL" clId="{CD2F7D15-3474-4086-8EF7-8D2505197AC1}" dt="2022-04-27T19:34:28.309" v="6064" actId="1076"/>
        <pc:sldMkLst>
          <pc:docMk/>
          <pc:sldMk cId="789611357" sldId="490"/>
        </pc:sldMkLst>
        <pc:spChg chg="mod">
          <ac:chgData name="Karen Caroline de Oliveira Ziloti" userId="609b4127-6845-47bb-9cc4-c1045fbf0e13" providerId="ADAL" clId="{CD2F7D15-3474-4086-8EF7-8D2505197AC1}" dt="2022-04-27T19:34:28.309" v="6064" actId="1076"/>
          <ac:spMkLst>
            <pc:docMk/>
            <pc:sldMk cId="789611357" sldId="490"/>
            <ac:spMk id="12" creationId="{1F92F894-FAE4-4C0E-BACF-DD534E696887}"/>
          </ac:spMkLst>
        </pc:spChg>
      </pc:sldChg>
      <pc:sldChg chg="modSp add mod">
        <pc:chgData name="Karen Caroline de Oliveira Ziloti" userId="609b4127-6845-47bb-9cc4-c1045fbf0e13" providerId="ADAL" clId="{CD2F7D15-3474-4086-8EF7-8D2505197AC1}" dt="2022-04-27T19:35:00.870" v="6090" actId="20577"/>
        <pc:sldMkLst>
          <pc:docMk/>
          <pc:sldMk cId="1540697840" sldId="491"/>
        </pc:sldMkLst>
        <pc:spChg chg="mod">
          <ac:chgData name="Karen Caroline de Oliveira Ziloti" userId="609b4127-6845-47bb-9cc4-c1045fbf0e13" providerId="ADAL" clId="{CD2F7D15-3474-4086-8EF7-8D2505197AC1}" dt="2022-04-27T19:35:00.870" v="6090" actId="20577"/>
          <ac:spMkLst>
            <pc:docMk/>
            <pc:sldMk cId="1540697840" sldId="491"/>
            <ac:spMk id="12" creationId="{1F92F894-FAE4-4C0E-BACF-DD534E696887}"/>
          </ac:spMkLst>
        </pc:spChg>
      </pc:sldChg>
      <pc:sldChg chg="modSp add mod">
        <pc:chgData name="Karen Caroline de Oliveira Ziloti" userId="609b4127-6845-47bb-9cc4-c1045fbf0e13" providerId="ADAL" clId="{CD2F7D15-3474-4086-8EF7-8D2505197AC1}" dt="2022-04-27T21:43:39.087" v="6254" actId="1076"/>
        <pc:sldMkLst>
          <pc:docMk/>
          <pc:sldMk cId="2743350752" sldId="492"/>
        </pc:sldMkLst>
        <pc:spChg chg="mod">
          <ac:chgData name="Karen Caroline de Oliveira Ziloti" userId="609b4127-6845-47bb-9cc4-c1045fbf0e13" providerId="ADAL" clId="{CD2F7D15-3474-4086-8EF7-8D2505197AC1}" dt="2022-04-27T21:43:39.087" v="6254" actId="1076"/>
          <ac:spMkLst>
            <pc:docMk/>
            <pc:sldMk cId="2743350752" sldId="492"/>
            <ac:spMk id="12" creationId="{1F92F894-FAE4-4C0E-BACF-DD534E696887}"/>
          </ac:spMkLst>
        </pc:spChg>
      </pc:sldChg>
      <pc:sldChg chg="delSp add del mod">
        <pc:chgData name="Karen Caroline de Oliveira Ziloti" userId="609b4127-6845-47bb-9cc4-c1045fbf0e13" providerId="ADAL" clId="{CD2F7D15-3474-4086-8EF7-8D2505197AC1}" dt="2022-04-27T19:36:25.218" v="6103" actId="2696"/>
        <pc:sldMkLst>
          <pc:docMk/>
          <pc:sldMk cId="1992674175" sldId="493"/>
        </pc:sldMkLst>
        <pc:spChg chg="del">
          <ac:chgData name="Karen Caroline de Oliveira Ziloti" userId="609b4127-6845-47bb-9cc4-c1045fbf0e13" providerId="ADAL" clId="{CD2F7D15-3474-4086-8EF7-8D2505197AC1}" dt="2022-04-27T19:36:19.803" v="6102" actId="478"/>
          <ac:spMkLst>
            <pc:docMk/>
            <pc:sldMk cId="1992674175" sldId="493"/>
            <ac:spMk id="4" creationId="{33B1AA54-3152-4184-95E1-1098816DA09F}"/>
          </ac:spMkLst>
        </pc:spChg>
      </pc:sldChg>
      <pc:sldChg chg="addSp delSp modSp add mod modShow">
        <pc:chgData name="Karen Caroline de Oliveira Ziloti" userId="609b4127-6845-47bb-9cc4-c1045fbf0e13" providerId="ADAL" clId="{CD2F7D15-3474-4086-8EF7-8D2505197AC1}" dt="2022-04-27T19:58:07.734" v="6174" actId="729"/>
        <pc:sldMkLst>
          <pc:docMk/>
          <pc:sldMk cId="2232294551" sldId="493"/>
        </pc:sldMkLst>
        <pc:spChg chg="mod">
          <ac:chgData name="Karen Caroline de Oliveira Ziloti" userId="609b4127-6845-47bb-9cc4-c1045fbf0e13" providerId="ADAL" clId="{CD2F7D15-3474-4086-8EF7-8D2505197AC1}" dt="2022-04-27T19:52:21.534" v="6148" actId="20577"/>
          <ac:spMkLst>
            <pc:docMk/>
            <pc:sldMk cId="2232294551" sldId="493"/>
            <ac:spMk id="12" creationId="{1F92F894-FAE4-4C0E-BACF-DD534E696887}"/>
          </ac:spMkLst>
        </pc:spChg>
        <pc:picChg chg="del">
          <ac:chgData name="Karen Caroline de Oliveira Ziloti" userId="609b4127-6845-47bb-9cc4-c1045fbf0e13" providerId="ADAL" clId="{CD2F7D15-3474-4086-8EF7-8D2505197AC1}" dt="2022-04-27T19:45:29.791" v="6122" actId="478"/>
          <ac:picMkLst>
            <pc:docMk/>
            <pc:sldMk cId="2232294551" sldId="493"/>
            <ac:picMk id="2" creationId="{20A5BFC5-C7AE-4B46-82AF-D56DF2B1F2F0}"/>
          </ac:picMkLst>
        </pc:picChg>
        <pc:picChg chg="add mod">
          <ac:chgData name="Karen Caroline de Oliveira Ziloti" userId="609b4127-6845-47bb-9cc4-c1045fbf0e13" providerId="ADAL" clId="{CD2F7D15-3474-4086-8EF7-8D2505197AC1}" dt="2022-04-27T19:52:46.503" v="6150" actId="1076"/>
          <ac:picMkLst>
            <pc:docMk/>
            <pc:sldMk cId="2232294551" sldId="493"/>
            <ac:picMk id="3" creationId="{4463BDA1-2B00-4C31-9701-CCA0F136B66C}"/>
          </ac:picMkLst>
        </pc:picChg>
      </pc:sldChg>
      <pc:sldChg chg="addSp delSp modSp add mod">
        <pc:chgData name="Karen Caroline de Oliveira Ziloti" userId="609b4127-6845-47bb-9cc4-c1045fbf0e13" providerId="ADAL" clId="{CD2F7D15-3474-4086-8EF7-8D2505197AC1}" dt="2022-04-28T13:08:44.675" v="6487" actId="1076"/>
        <pc:sldMkLst>
          <pc:docMk/>
          <pc:sldMk cId="2978295799" sldId="494"/>
        </pc:sldMkLst>
        <pc:spChg chg="mod">
          <ac:chgData name="Karen Caroline de Oliveira Ziloti" userId="609b4127-6845-47bb-9cc4-c1045fbf0e13" providerId="ADAL" clId="{CD2F7D15-3474-4086-8EF7-8D2505197AC1}" dt="2022-04-27T21:30:45.506" v="6242" actId="20577"/>
          <ac:spMkLst>
            <pc:docMk/>
            <pc:sldMk cId="2978295799" sldId="494"/>
            <ac:spMk id="10" creationId="{F2AB42FD-DF5D-475E-9D1E-AFEAB5D6F732}"/>
          </ac:spMkLst>
        </pc:spChg>
        <pc:spChg chg="del">
          <ac:chgData name="Karen Caroline de Oliveira Ziloti" userId="609b4127-6845-47bb-9cc4-c1045fbf0e13" providerId="ADAL" clId="{CD2F7D15-3474-4086-8EF7-8D2505197AC1}" dt="2022-04-27T21:30:32.991" v="6236" actId="478"/>
          <ac:spMkLst>
            <pc:docMk/>
            <pc:sldMk cId="2978295799" sldId="494"/>
            <ac:spMk id="12" creationId="{72877256-91FD-4E7E-B287-6481F60FA7B1}"/>
          </ac:spMkLst>
        </pc:spChg>
        <pc:graphicFrameChg chg="add del mod">
          <ac:chgData name="Karen Caroline de Oliveira Ziloti" userId="609b4127-6845-47bb-9cc4-c1045fbf0e13" providerId="ADAL" clId="{CD2F7D15-3474-4086-8EF7-8D2505197AC1}" dt="2022-04-28T12:54:26.965" v="6473"/>
          <ac:graphicFrameMkLst>
            <pc:docMk/>
            <pc:sldMk cId="2978295799" sldId="494"/>
            <ac:graphicFrameMk id="4" creationId="{EEF92E7F-E3B9-416E-89B2-005A96028769}"/>
          </ac:graphicFrameMkLst>
        </pc:graphicFrameChg>
        <pc:picChg chg="add del mod">
          <ac:chgData name="Karen Caroline de Oliveira Ziloti" userId="609b4127-6845-47bb-9cc4-c1045fbf0e13" providerId="ADAL" clId="{CD2F7D15-3474-4086-8EF7-8D2505197AC1}" dt="2022-04-28T12:28:00.003" v="6283" actId="478"/>
          <ac:picMkLst>
            <pc:docMk/>
            <pc:sldMk cId="2978295799" sldId="494"/>
            <ac:picMk id="2" creationId="{C92DBDD6-00BF-4676-A015-CE9806017AF1}"/>
          </ac:picMkLst>
        </pc:picChg>
        <pc:picChg chg="add del mod">
          <ac:chgData name="Karen Caroline de Oliveira Ziloti" userId="609b4127-6845-47bb-9cc4-c1045fbf0e13" providerId="ADAL" clId="{CD2F7D15-3474-4086-8EF7-8D2505197AC1}" dt="2022-04-28T12:54:24.889" v="6471" actId="478"/>
          <ac:picMkLst>
            <pc:docMk/>
            <pc:sldMk cId="2978295799" sldId="494"/>
            <ac:picMk id="3" creationId="{01EBD70F-487C-4473-9879-0146F427CA4E}"/>
          </ac:picMkLst>
        </pc:picChg>
        <pc:picChg chg="del">
          <ac:chgData name="Karen Caroline de Oliveira Ziloti" userId="609b4127-6845-47bb-9cc4-c1045fbf0e13" providerId="ADAL" clId="{CD2F7D15-3474-4086-8EF7-8D2505197AC1}" dt="2022-04-27T21:30:34.097" v="6237" actId="478"/>
          <ac:picMkLst>
            <pc:docMk/>
            <pc:sldMk cId="2978295799" sldId="494"/>
            <ac:picMk id="8" creationId="{2B8CC967-2E2B-4A7B-BD9C-52A07D597AFF}"/>
          </ac:picMkLst>
        </pc:picChg>
        <pc:picChg chg="add del mod">
          <ac:chgData name="Karen Caroline de Oliveira Ziloti" userId="609b4127-6845-47bb-9cc4-c1045fbf0e13" providerId="ADAL" clId="{CD2F7D15-3474-4086-8EF7-8D2505197AC1}" dt="2022-04-28T13:08:29.658" v="6483" actId="478"/>
          <ac:picMkLst>
            <pc:docMk/>
            <pc:sldMk cId="2978295799" sldId="494"/>
            <ac:picMk id="9" creationId="{E87F595E-D4D9-4E18-99BF-6B757EF3D1F6}"/>
          </ac:picMkLst>
        </pc:picChg>
        <pc:picChg chg="add mod">
          <ac:chgData name="Karen Caroline de Oliveira Ziloti" userId="609b4127-6845-47bb-9cc4-c1045fbf0e13" providerId="ADAL" clId="{CD2F7D15-3474-4086-8EF7-8D2505197AC1}" dt="2022-04-28T13:08:44.675" v="6487" actId="1076"/>
          <ac:picMkLst>
            <pc:docMk/>
            <pc:sldMk cId="2978295799" sldId="494"/>
            <ac:picMk id="11" creationId="{FAE0C05F-4F9B-4181-A5D4-01244AB77D36}"/>
          </ac:picMkLst>
        </pc:picChg>
      </pc:sldChg>
      <pc:sldChg chg="delSp modSp add mod">
        <pc:chgData name="Karen Caroline de Oliveira Ziloti" userId="609b4127-6845-47bb-9cc4-c1045fbf0e13" providerId="ADAL" clId="{CD2F7D15-3474-4086-8EF7-8D2505197AC1}" dt="2022-04-28T12:31:25.523" v="6310" actId="20577"/>
        <pc:sldMkLst>
          <pc:docMk/>
          <pc:sldMk cId="2978487496" sldId="495"/>
        </pc:sldMkLst>
        <pc:spChg chg="mod">
          <ac:chgData name="Karen Caroline de Oliveira Ziloti" userId="609b4127-6845-47bb-9cc4-c1045fbf0e13" providerId="ADAL" clId="{CD2F7D15-3474-4086-8EF7-8D2505197AC1}" dt="2022-04-28T12:31:25.523" v="6310" actId="20577"/>
          <ac:spMkLst>
            <pc:docMk/>
            <pc:sldMk cId="2978487496" sldId="495"/>
            <ac:spMk id="10" creationId="{F2AB42FD-DF5D-475E-9D1E-AFEAB5D6F732}"/>
          </ac:spMkLst>
        </pc:spChg>
        <pc:picChg chg="del">
          <ac:chgData name="Karen Caroline de Oliveira Ziloti" userId="609b4127-6845-47bb-9cc4-c1045fbf0e13" providerId="ADAL" clId="{CD2F7D15-3474-4086-8EF7-8D2505197AC1}" dt="2022-04-28T12:31:05.558" v="6291" actId="478"/>
          <ac:picMkLst>
            <pc:docMk/>
            <pc:sldMk cId="2978487496" sldId="495"/>
            <ac:picMk id="3" creationId="{17C41BF9-3548-42DC-8032-BA6FD8A913B1}"/>
          </ac:picMkLst>
        </pc:picChg>
      </pc:sldChg>
      <pc:sldChg chg="addSp delSp modSp add mod">
        <pc:chgData name="Karen Caroline de Oliveira Ziloti" userId="609b4127-6845-47bb-9cc4-c1045fbf0e13" providerId="ADAL" clId="{CD2F7D15-3474-4086-8EF7-8D2505197AC1}" dt="2022-04-28T13:09:08.678" v="6518" actId="20577"/>
        <pc:sldMkLst>
          <pc:docMk/>
          <pc:sldMk cId="2324969353" sldId="496"/>
        </pc:sldMkLst>
        <pc:spChg chg="mod">
          <ac:chgData name="Karen Caroline de Oliveira Ziloti" userId="609b4127-6845-47bb-9cc4-c1045fbf0e13" providerId="ADAL" clId="{CD2F7D15-3474-4086-8EF7-8D2505197AC1}" dt="2022-04-28T13:09:08.678" v="6518" actId="20577"/>
          <ac:spMkLst>
            <pc:docMk/>
            <pc:sldMk cId="2324969353" sldId="496"/>
            <ac:spMk id="10" creationId="{F2AB42FD-DF5D-475E-9D1E-AFEAB5D6F732}"/>
          </ac:spMkLst>
        </pc:spChg>
        <pc:picChg chg="add mod">
          <ac:chgData name="Karen Caroline de Oliveira Ziloti" userId="609b4127-6845-47bb-9cc4-c1045fbf0e13" providerId="ADAL" clId="{CD2F7D15-3474-4086-8EF7-8D2505197AC1}" dt="2022-04-28T13:07:36.371" v="6482" actId="1076"/>
          <ac:picMkLst>
            <pc:docMk/>
            <pc:sldMk cId="2324969353" sldId="496"/>
            <ac:picMk id="2" creationId="{C754228D-B812-4995-BC9B-7F873BBD3521}"/>
          </ac:picMkLst>
        </pc:picChg>
        <pc:picChg chg="del">
          <ac:chgData name="Karen Caroline de Oliveira Ziloti" userId="609b4127-6845-47bb-9cc4-c1045fbf0e13" providerId="ADAL" clId="{CD2F7D15-3474-4086-8EF7-8D2505197AC1}" dt="2022-04-28T13:07:26.009" v="6479" actId="478"/>
          <ac:picMkLst>
            <pc:docMk/>
            <pc:sldMk cId="2324969353" sldId="496"/>
            <ac:picMk id="9" creationId="{E87F595E-D4D9-4E18-99BF-6B757EF3D1F6}"/>
          </ac:picMkLst>
        </pc:picChg>
      </pc:sldChg>
      <pc:sldChg chg="modSp mod">
        <pc:chgData name="Karen Caroline de Oliveira Ziloti" userId="609b4127-6845-47bb-9cc4-c1045fbf0e13" providerId="ADAL" clId="{CD2F7D15-3474-4086-8EF7-8D2505197AC1}" dt="2022-04-29T09:04:29.087" v="6527" actId="20577"/>
        <pc:sldMkLst>
          <pc:docMk/>
          <pc:sldMk cId="2423281592" sldId="509"/>
        </pc:sldMkLst>
        <pc:spChg chg="mod">
          <ac:chgData name="Karen Caroline de Oliveira Ziloti" userId="609b4127-6845-47bb-9cc4-c1045fbf0e13" providerId="ADAL" clId="{CD2F7D15-3474-4086-8EF7-8D2505197AC1}" dt="2022-04-29T09:04:29.087" v="6527" actId="20577"/>
          <ac:spMkLst>
            <pc:docMk/>
            <pc:sldMk cId="2423281592" sldId="509"/>
            <ac:spMk id="10" creationId="{F2AB42FD-DF5D-475E-9D1E-AFEAB5D6F732}"/>
          </ac:spMkLst>
        </pc:spChg>
      </pc:sldChg>
    </pc:docChg>
  </pc:docChgLst>
  <pc:docChgLst>
    <pc:chgData name="Fábio Miranda Morgado" userId="fc72a584-3a6d-4147-bd48-b01ddbc53c5c" providerId="ADAL" clId="{CC671CCD-434A-4EDE-B176-3693BBA3E472}"/>
    <pc:docChg chg="custSel addSld modSld sldOrd">
      <pc:chgData name="Fábio Miranda Morgado" userId="fc72a584-3a6d-4147-bd48-b01ddbc53c5c" providerId="ADAL" clId="{CC671CCD-434A-4EDE-B176-3693BBA3E472}" dt="2023-03-29T17:57:28.528" v="84" actId="20577"/>
      <pc:docMkLst>
        <pc:docMk/>
      </pc:docMkLst>
      <pc:sldChg chg="addSp delSp modSp add mod ord">
        <pc:chgData name="Fábio Miranda Morgado" userId="fc72a584-3a6d-4147-bd48-b01ddbc53c5c" providerId="ADAL" clId="{CC671CCD-434A-4EDE-B176-3693BBA3E472}" dt="2023-03-29T17:22:49.976" v="69"/>
        <pc:sldMkLst>
          <pc:docMk/>
          <pc:sldMk cId="3306841033" sldId="564"/>
        </pc:sldMkLst>
        <pc:spChg chg="mod">
          <ac:chgData name="Fábio Miranda Morgado" userId="fc72a584-3a6d-4147-bd48-b01ddbc53c5c" providerId="ADAL" clId="{CC671CCD-434A-4EDE-B176-3693BBA3E472}" dt="2023-03-29T17:20:10.959" v="64" actId="6549"/>
          <ac:spMkLst>
            <pc:docMk/>
            <pc:sldMk cId="3306841033" sldId="564"/>
            <ac:spMk id="12" creationId="{1F92F894-FAE4-4C0E-BACF-DD534E696887}"/>
          </ac:spMkLst>
        </pc:spChg>
        <pc:grpChg chg="add mod">
          <ac:chgData name="Fábio Miranda Morgado" userId="fc72a584-3a6d-4147-bd48-b01ddbc53c5c" providerId="ADAL" clId="{CC671CCD-434A-4EDE-B176-3693BBA3E472}" dt="2023-03-29T17:21:30.114" v="67" actId="164"/>
          <ac:grpSpMkLst>
            <pc:docMk/>
            <pc:sldMk cId="3306841033" sldId="564"/>
            <ac:grpSpMk id="8" creationId="{C4563D29-10DC-6683-FED5-ACE8983461C9}"/>
          </ac:grpSpMkLst>
        </pc:grpChg>
        <pc:graphicFrameChg chg="del">
          <ac:chgData name="Fábio Miranda Morgado" userId="fc72a584-3a6d-4147-bd48-b01ddbc53c5c" providerId="ADAL" clId="{CC671CCD-434A-4EDE-B176-3693BBA3E472}" dt="2023-03-29T17:17:49.754" v="3" actId="478"/>
          <ac:graphicFrameMkLst>
            <pc:docMk/>
            <pc:sldMk cId="3306841033" sldId="564"/>
            <ac:graphicFrameMk id="2" creationId="{A416772E-B34A-BDC3-643B-AE67DFF5BDE6}"/>
          </ac:graphicFrameMkLst>
        </pc:graphicFrameChg>
        <pc:picChg chg="add mod">
          <ac:chgData name="Fábio Miranda Morgado" userId="fc72a584-3a6d-4147-bd48-b01ddbc53c5c" providerId="ADAL" clId="{CC671CCD-434A-4EDE-B176-3693BBA3E472}" dt="2023-03-29T17:21:30.114" v="67" actId="164"/>
          <ac:picMkLst>
            <pc:docMk/>
            <pc:sldMk cId="3306841033" sldId="564"/>
            <ac:picMk id="3" creationId="{18E3C134-E57B-06EF-CED8-54D4D650994A}"/>
          </ac:picMkLst>
        </pc:picChg>
        <pc:picChg chg="add mod">
          <ac:chgData name="Fábio Miranda Morgado" userId="fc72a584-3a6d-4147-bd48-b01ddbc53c5c" providerId="ADAL" clId="{CC671CCD-434A-4EDE-B176-3693BBA3E472}" dt="2023-03-29T17:21:30.114" v="67" actId="164"/>
          <ac:picMkLst>
            <pc:docMk/>
            <pc:sldMk cId="3306841033" sldId="564"/>
            <ac:picMk id="4" creationId="{8960D4D3-C283-2F26-A30E-9716E0F38449}"/>
          </ac:picMkLst>
        </pc:picChg>
      </pc:sldChg>
      <pc:sldChg chg="addSp delSp modSp add mod">
        <pc:chgData name="Fábio Miranda Morgado" userId="fc72a584-3a6d-4147-bd48-b01ddbc53c5c" providerId="ADAL" clId="{CC671CCD-434A-4EDE-B176-3693BBA3E472}" dt="2023-03-29T17:57:28.528" v="84" actId="20577"/>
        <pc:sldMkLst>
          <pc:docMk/>
          <pc:sldMk cId="642544203" sldId="565"/>
        </pc:sldMkLst>
        <pc:spChg chg="mod">
          <ac:chgData name="Fábio Miranda Morgado" userId="fc72a584-3a6d-4147-bd48-b01ddbc53c5c" providerId="ADAL" clId="{CC671CCD-434A-4EDE-B176-3693BBA3E472}" dt="2023-03-29T17:57:28.528" v="84" actId="20577"/>
          <ac:spMkLst>
            <pc:docMk/>
            <pc:sldMk cId="642544203" sldId="565"/>
            <ac:spMk id="12" creationId="{1F92F894-FAE4-4C0E-BACF-DD534E696887}"/>
          </ac:spMkLst>
        </pc:spChg>
        <pc:grpChg chg="del">
          <ac:chgData name="Fábio Miranda Morgado" userId="fc72a584-3a6d-4147-bd48-b01ddbc53c5c" providerId="ADAL" clId="{CC671CCD-434A-4EDE-B176-3693BBA3E472}" dt="2023-03-29T17:57:11.956" v="71" actId="478"/>
          <ac:grpSpMkLst>
            <pc:docMk/>
            <pc:sldMk cId="642544203" sldId="565"/>
            <ac:grpSpMk id="8" creationId="{C4563D29-10DC-6683-FED5-ACE8983461C9}"/>
          </ac:grpSpMkLst>
        </pc:grpChg>
        <pc:picChg chg="add mod">
          <ac:chgData name="Fábio Miranda Morgado" userId="fc72a584-3a6d-4147-bd48-b01ddbc53c5c" providerId="ADAL" clId="{CC671CCD-434A-4EDE-B176-3693BBA3E472}" dt="2023-03-29T17:57:18.540" v="74" actId="14100"/>
          <ac:picMkLst>
            <pc:docMk/>
            <pc:sldMk cId="642544203" sldId="565"/>
            <ac:picMk id="2" creationId="{42B7086B-DE5A-22FE-7A13-8B5A27CE4F78}"/>
          </ac:picMkLst>
        </pc:picChg>
      </pc:sldChg>
    </pc:docChg>
  </pc:docChgLst>
  <pc:docChgLst>
    <pc:chgData name="Edson Schwanke | Crasa Infraestrutura" userId="65f00dee-0ed4-4040-b194-8f9512581cac" providerId="ADAL" clId="{7AC09F0A-454C-484D-A58E-C1B5F1E29CA9}"/>
    <pc:docChg chg="custSel addSld modSld">
      <pc:chgData name="Edson Schwanke | Crasa Infraestrutura" userId="65f00dee-0ed4-4040-b194-8f9512581cac" providerId="ADAL" clId="{7AC09F0A-454C-484D-A58E-C1B5F1E29CA9}" dt="2022-10-16T23:49:54.366" v="676" actId="1036"/>
      <pc:docMkLst>
        <pc:docMk/>
      </pc:docMkLst>
      <pc:sldChg chg="modSp mod">
        <pc:chgData name="Edson Schwanke | Crasa Infraestrutura" userId="65f00dee-0ed4-4040-b194-8f9512581cac" providerId="ADAL" clId="{7AC09F0A-454C-484D-A58E-C1B5F1E29CA9}" dt="2022-10-15T10:49:42.951" v="13" actId="20577"/>
        <pc:sldMkLst>
          <pc:docMk/>
          <pc:sldMk cId="3980699782" sldId="256"/>
        </pc:sldMkLst>
        <pc:spChg chg="mod">
          <ac:chgData name="Edson Schwanke | Crasa Infraestrutura" userId="65f00dee-0ed4-4040-b194-8f9512581cac" providerId="ADAL" clId="{7AC09F0A-454C-484D-A58E-C1B5F1E29CA9}" dt="2022-10-15T10:49:42.951" v="13" actId="20577"/>
          <ac:spMkLst>
            <pc:docMk/>
            <pc:sldMk cId="3980699782" sldId="256"/>
            <ac:spMk id="13" creationId="{EF270033-4665-4BD3-BCF8-3364B160B400}"/>
          </ac:spMkLst>
        </pc:spChg>
      </pc:sldChg>
      <pc:sldChg chg="modSp mod">
        <pc:chgData name="Edson Schwanke | Crasa Infraestrutura" userId="65f00dee-0ed4-4040-b194-8f9512581cac" providerId="ADAL" clId="{7AC09F0A-454C-484D-A58E-C1B5F1E29CA9}" dt="2022-10-16T09:21:37.454" v="21" actId="20577"/>
        <pc:sldMkLst>
          <pc:docMk/>
          <pc:sldMk cId="623543341" sldId="441"/>
        </pc:sldMkLst>
        <pc:spChg chg="mod">
          <ac:chgData name="Edson Schwanke | Crasa Infraestrutura" userId="65f00dee-0ed4-4040-b194-8f9512581cac" providerId="ADAL" clId="{7AC09F0A-454C-484D-A58E-C1B5F1E29CA9}" dt="2022-10-16T09:21:37.454" v="21" actId="20577"/>
          <ac:spMkLst>
            <pc:docMk/>
            <pc:sldMk cId="623543341" sldId="441"/>
            <ac:spMk id="12" creationId="{1F92F894-FAE4-4C0E-BACF-DD534E696887}"/>
          </ac:spMkLst>
        </pc:spChg>
      </pc:sldChg>
      <pc:sldChg chg="addSp delSp modSp mod">
        <pc:chgData name="Edson Schwanke | Crasa Infraestrutura" userId="65f00dee-0ed4-4040-b194-8f9512581cac" providerId="ADAL" clId="{7AC09F0A-454C-484D-A58E-C1B5F1E29CA9}" dt="2022-10-16T12:57:36.883" v="241" actId="1037"/>
        <pc:sldMkLst>
          <pc:docMk/>
          <pc:sldMk cId="1768799694" sldId="514"/>
        </pc:sldMkLst>
        <pc:graphicFrameChg chg="add del mod modGraphic">
          <ac:chgData name="Edson Schwanke | Crasa Infraestrutura" userId="65f00dee-0ed4-4040-b194-8f9512581cac" providerId="ADAL" clId="{7AC09F0A-454C-484D-A58E-C1B5F1E29CA9}" dt="2022-10-16T09:24:23.638" v="47" actId="478"/>
          <ac:graphicFrameMkLst>
            <pc:docMk/>
            <pc:sldMk cId="1768799694" sldId="514"/>
            <ac:graphicFrameMk id="2" creationId="{664783B9-76D4-E4EE-997C-CA805404DC08}"/>
          </ac:graphicFrameMkLst>
        </pc:graphicFrameChg>
        <pc:picChg chg="add del mod">
          <ac:chgData name="Edson Schwanke | Crasa Infraestrutura" userId="65f00dee-0ed4-4040-b194-8f9512581cac" providerId="ADAL" clId="{7AC09F0A-454C-484D-A58E-C1B5F1E29CA9}" dt="2022-10-16T09:27:05.650" v="69" actId="478"/>
          <ac:picMkLst>
            <pc:docMk/>
            <pc:sldMk cId="1768799694" sldId="514"/>
            <ac:picMk id="3" creationId="{FDA4BAA4-7F58-A864-D9B9-BCEB4CFAD573}"/>
          </ac:picMkLst>
        </pc:picChg>
        <pc:picChg chg="add del mod">
          <ac:chgData name="Edson Schwanke | Crasa Infraestrutura" userId="65f00dee-0ed4-4040-b194-8f9512581cac" providerId="ADAL" clId="{7AC09F0A-454C-484D-A58E-C1B5F1E29CA9}" dt="2022-10-16T12:57:12.495" v="225" actId="478"/>
          <ac:picMkLst>
            <pc:docMk/>
            <pc:sldMk cId="1768799694" sldId="514"/>
            <ac:picMk id="4" creationId="{6460780F-CECF-5CC9-1579-D840B5FE0059}"/>
          </ac:picMkLst>
        </pc:picChg>
        <pc:picChg chg="del">
          <ac:chgData name="Edson Schwanke | Crasa Infraestrutura" userId="65f00dee-0ed4-4040-b194-8f9512581cac" providerId="ADAL" clId="{7AC09F0A-454C-484D-A58E-C1B5F1E29CA9}" dt="2022-10-16T09:21:49.747" v="22" actId="478"/>
          <ac:picMkLst>
            <pc:docMk/>
            <pc:sldMk cId="1768799694" sldId="514"/>
            <ac:picMk id="8" creationId="{9822CB50-57C8-9579-599E-3A85FEFA2A27}"/>
          </ac:picMkLst>
        </pc:picChg>
        <pc:picChg chg="add mod">
          <ac:chgData name="Edson Schwanke | Crasa Infraestrutura" userId="65f00dee-0ed4-4040-b194-8f9512581cac" providerId="ADAL" clId="{7AC09F0A-454C-484D-A58E-C1B5F1E29CA9}" dt="2022-10-16T12:57:36.883" v="241" actId="1037"/>
          <ac:picMkLst>
            <pc:docMk/>
            <pc:sldMk cId="1768799694" sldId="514"/>
            <ac:picMk id="9" creationId="{70A9DB5A-46E0-8F6B-CA9F-375B95C06DD5}"/>
          </ac:picMkLst>
        </pc:picChg>
      </pc:sldChg>
      <pc:sldChg chg="addSp delSp modSp mod">
        <pc:chgData name="Edson Schwanke | Crasa Infraestrutura" userId="65f00dee-0ed4-4040-b194-8f9512581cac" providerId="ADAL" clId="{7AC09F0A-454C-484D-A58E-C1B5F1E29CA9}" dt="2022-10-16T12:58:16.109" v="251" actId="1035"/>
        <pc:sldMkLst>
          <pc:docMk/>
          <pc:sldMk cId="2191282707" sldId="515"/>
        </pc:sldMkLst>
        <pc:picChg chg="add del mod">
          <ac:chgData name="Edson Schwanke | Crasa Infraestrutura" userId="65f00dee-0ed4-4040-b194-8f9512581cac" providerId="ADAL" clId="{7AC09F0A-454C-484D-A58E-C1B5F1E29CA9}" dt="2022-10-16T12:57:47.014" v="242" actId="478"/>
          <ac:picMkLst>
            <pc:docMk/>
            <pc:sldMk cId="2191282707" sldId="515"/>
            <ac:picMk id="2" creationId="{B0B65A40-E1C5-7F8B-C190-2AF83FBBDE9D}"/>
          </ac:picMkLst>
        </pc:picChg>
        <pc:picChg chg="del">
          <ac:chgData name="Edson Schwanke | Crasa Infraestrutura" userId="65f00dee-0ed4-4040-b194-8f9512581cac" providerId="ADAL" clId="{7AC09F0A-454C-484D-A58E-C1B5F1E29CA9}" dt="2022-10-16T09:21:55.376" v="23" actId="478"/>
          <ac:picMkLst>
            <pc:docMk/>
            <pc:sldMk cId="2191282707" sldId="515"/>
            <ac:picMk id="3" creationId="{F68FD815-4A82-786F-DA31-5B9BD9552377}"/>
          </ac:picMkLst>
        </pc:picChg>
        <pc:picChg chg="add mod">
          <ac:chgData name="Edson Schwanke | Crasa Infraestrutura" userId="65f00dee-0ed4-4040-b194-8f9512581cac" providerId="ADAL" clId="{7AC09F0A-454C-484D-A58E-C1B5F1E29CA9}" dt="2022-10-16T12:58:16.109" v="251" actId="1035"/>
          <ac:picMkLst>
            <pc:docMk/>
            <pc:sldMk cId="2191282707" sldId="515"/>
            <ac:picMk id="4" creationId="{5DBC7492-C365-C294-4610-89CA32F336E1}"/>
          </ac:picMkLst>
        </pc:picChg>
      </pc:sldChg>
      <pc:sldChg chg="addSp delSp modSp mod">
        <pc:chgData name="Edson Schwanke | Crasa Infraestrutura" userId="65f00dee-0ed4-4040-b194-8f9512581cac" providerId="ADAL" clId="{7AC09F0A-454C-484D-A58E-C1B5F1E29CA9}" dt="2022-10-16T13:03:59.250" v="258" actId="14100"/>
        <pc:sldMkLst>
          <pc:docMk/>
          <pc:sldMk cId="1880174603" sldId="516"/>
        </pc:sldMkLst>
        <pc:spChg chg="mod">
          <ac:chgData name="Edson Schwanke | Crasa Infraestrutura" userId="65f00dee-0ed4-4040-b194-8f9512581cac" providerId="ADAL" clId="{7AC09F0A-454C-484D-A58E-C1B5F1E29CA9}" dt="2022-10-16T10:24:34.489" v="79" actId="1076"/>
          <ac:spMkLst>
            <pc:docMk/>
            <pc:sldMk cId="1880174603" sldId="516"/>
            <ac:spMk id="10" creationId="{BC6181F8-0376-478D-8AC1-6DFE8B64B543}"/>
          </ac:spMkLst>
        </pc:spChg>
        <pc:picChg chg="del">
          <ac:chgData name="Edson Schwanke | Crasa Infraestrutura" userId="65f00dee-0ed4-4040-b194-8f9512581cac" providerId="ADAL" clId="{7AC09F0A-454C-484D-A58E-C1B5F1E29CA9}" dt="2022-10-16T10:23:00.129" v="76" actId="478"/>
          <ac:picMkLst>
            <pc:docMk/>
            <pc:sldMk cId="1880174603" sldId="516"/>
            <ac:picMk id="2" creationId="{098945C5-6376-9DF1-8CB2-0D4E794B9381}"/>
          </ac:picMkLst>
        </pc:picChg>
        <pc:picChg chg="add del">
          <ac:chgData name="Edson Schwanke | Crasa Infraestrutura" userId="65f00dee-0ed4-4040-b194-8f9512581cac" providerId="ADAL" clId="{7AC09F0A-454C-484D-A58E-C1B5F1E29CA9}" dt="2022-10-16T10:23:29.125" v="78" actId="478"/>
          <ac:picMkLst>
            <pc:docMk/>
            <pc:sldMk cId="1880174603" sldId="516"/>
            <ac:picMk id="3" creationId="{339267FB-9603-2FE0-5689-2B9FB03B43FC}"/>
          </ac:picMkLst>
        </pc:picChg>
        <pc:picChg chg="add del mod">
          <ac:chgData name="Edson Schwanke | Crasa Infraestrutura" userId="65f00dee-0ed4-4040-b194-8f9512581cac" providerId="ADAL" clId="{7AC09F0A-454C-484D-A58E-C1B5F1E29CA9}" dt="2022-10-16T10:25:22.752" v="89" actId="478"/>
          <ac:picMkLst>
            <pc:docMk/>
            <pc:sldMk cId="1880174603" sldId="516"/>
            <ac:picMk id="4" creationId="{1D6BEB48-CA9C-F868-8EE8-0ACB573BDAFC}"/>
          </ac:picMkLst>
        </pc:picChg>
        <pc:picChg chg="add del mod">
          <ac:chgData name="Edson Schwanke | Crasa Infraestrutura" userId="65f00dee-0ed4-4040-b194-8f9512581cac" providerId="ADAL" clId="{7AC09F0A-454C-484D-A58E-C1B5F1E29CA9}" dt="2022-10-16T13:03:42.340" v="256" actId="478"/>
          <ac:picMkLst>
            <pc:docMk/>
            <pc:sldMk cId="1880174603" sldId="516"/>
            <ac:picMk id="8" creationId="{E42DE7DA-8BA7-59DA-CD72-9409321F0E80}"/>
          </ac:picMkLst>
        </pc:picChg>
        <pc:picChg chg="add mod">
          <ac:chgData name="Edson Schwanke | Crasa Infraestrutura" userId="65f00dee-0ed4-4040-b194-8f9512581cac" providerId="ADAL" clId="{7AC09F0A-454C-484D-A58E-C1B5F1E29CA9}" dt="2022-10-16T13:03:59.250" v="258" actId="14100"/>
          <ac:picMkLst>
            <pc:docMk/>
            <pc:sldMk cId="1880174603" sldId="516"/>
            <ac:picMk id="9" creationId="{B1D1534B-021C-4C90-AAA7-6C065BE8083A}"/>
          </ac:picMkLst>
        </pc:picChg>
      </pc:sldChg>
      <pc:sldChg chg="addSp delSp modSp mod">
        <pc:chgData name="Edson Schwanke | Crasa Infraestrutura" userId="65f00dee-0ed4-4040-b194-8f9512581cac" providerId="ADAL" clId="{7AC09F0A-454C-484D-A58E-C1B5F1E29CA9}" dt="2022-10-16T12:20:37.289" v="211" actId="14100"/>
        <pc:sldMkLst>
          <pc:docMk/>
          <pc:sldMk cId="3328636623" sldId="520"/>
        </pc:sldMkLst>
        <pc:picChg chg="del">
          <ac:chgData name="Edson Schwanke | Crasa Infraestrutura" userId="65f00dee-0ed4-4040-b194-8f9512581cac" providerId="ADAL" clId="{7AC09F0A-454C-484D-A58E-C1B5F1E29CA9}" dt="2022-10-16T12:20:09.801" v="209" actId="478"/>
          <ac:picMkLst>
            <pc:docMk/>
            <pc:sldMk cId="3328636623" sldId="520"/>
            <ac:picMk id="2" creationId="{E36BFA2C-EF35-7392-E758-6336DD2AFF57}"/>
          </ac:picMkLst>
        </pc:picChg>
        <pc:picChg chg="add mod">
          <ac:chgData name="Edson Schwanke | Crasa Infraestrutura" userId="65f00dee-0ed4-4040-b194-8f9512581cac" providerId="ADAL" clId="{7AC09F0A-454C-484D-A58E-C1B5F1E29CA9}" dt="2022-10-16T12:20:37.289" v="211" actId="14100"/>
          <ac:picMkLst>
            <pc:docMk/>
            <pc:sldMk cId="3328636623" sldId="520"/>
            <ac:picMk id="3" creationId="{14A5A71A-8BEE-CD37-FACF-BFF98ABF0FF4}"/>
          </ac:picMkLst>
        </pc:picChg>
      </pc:sldChg>
      <pc:sldChg chg="addSp delSp mod">
        <pc:chgData name="Edson Schwanke | Crasa Infraestrutura" userId="65f00dee-0ed4-4040-b194-8f9512581cac" providerId="ADAL" clId="{7AC09F0A-454C-484D-A58E-C1B5F1E29CA9}" dt="2022-10-16T13:00:38.157" v="253"/>
        <pc:sldMkLst>
          <pc:docMk/>
          <pc:sldMk cId="2279935144" sldId="521"/>
        </pc:sldMkLst>
        <pc:picChg chg="add del">
          <ac:chgData name="Edson Schwanke | Crasa Infraestrutura" userId="65f00dee-0ed4-4040-b194-8f9512581cac" providerId="ADAL" clId="{7AC09F0A-454C-484D-A58E-C1B5F1E29CA9}" dt="2022-10-16T13:00:27.089" v="252" actId="478"/>
          <ac:picMkLst>
            <pc:docMk/>
            <pc:sldMk cId="2279935144" sldId="521"/>
            <ac:picMk id="2" creationId="{F154E287-F9B6-397D-8627-8188CEEA16C2}"/>
          </ac:picMkLst>
        </pc:picChg>
        <pc:picChg chg="add">
          <ac:chgData name="Edson Schwanke | Crasa Infraestrutura" userId="65f00dee-0ed4-4040-b194-8f9512581cac" providerId="ADAL" clId="{7AC09F0A-454C-484D-A58E-C1B5F1E29CA9}" dt="2022-10-16T13:00:38.157" v="253"/>
          <ac:picMkLst>
            <pc:docMk/>
            <pc:sldMk cId="2279935144" sldId="521"/>
            <ac:picMk id="3" creationId="{104DE9E6-195D-2AB0-7794-E4E3CB22375A}"/>
          </ac:picMkLst>
        </pc:picChg>
        <pc:picChg chg="del">
          <ac:chgData name="Edson Schwanke | Crasa Infraestrutura" userId="65f00dee-0ed4-4040-b194-8f9512581cac" providerId="ADAL" clId="{7AC09F0A-454C-484D-A58E-C1B5F1E29CA9}" dt="2022-10-16T09:33:06.437" v="72" actId="478"/>
          <ac:picMkLst>
            <pc:docMk/>
            <pc:sldMk cId="2279935144" sldId="521"/>
            <ac:picMk id="4" creationId="{14C43AF0-9A96-2730-6A5F-488C2904866B}"/>
          </ac:picMkLst>
        </pc:picChg>
      </pc:sldChg>
      <pc:sldChg chg="addSp delSp mod">
        <pc:chgData name="Edson Schwanke | Crasa Infraestrutura" userId="65f00dee-0ed4-4040-b194-8f9512581cac" providerId="ADAL" clId="{7AC09F0A-454C-484D-A58E-C1B5F1E29CA9}" dt="2022-10-16T13:00:57.342" v="255"/>
        <pc:sldMkLst>
          <pc:docMk/>
          <pc:sldMk cId="1270928284" sldId="523"/>
        </pc:sldMkLst>
        <pc:picChg chg="add del">
          <ac:chgData name="Edson Schwanke | Crasa Infraestrutura" userId="65f00dee-0ed4-4040-b194-8f9512581cac" providerId="ADAL" clId="{7AC09F0A-454C-484D-A58E-C1B5F1E29CA9}" dt="2022-10-16T13:00:46.946" v="254" actId="478"/>
          <ac:picMkLst>
            <pc:docMk/>
            <pc:sldMk cId="1270928284" sldId="523"/>
            <ac:picMk id="2" creationId="{D3D2C446-0481-9F95-661B-0DD9E7AC243F}"/>
          </ac:picMkLst>
        </pc:picChg>
        <pc:picChg chg="del">
          <ac:chgData name="Edson Schwanke | Crasa Infraestrutura" userId="65f00dee-0ed4-4040-b194-8f9512581cac" providerId="ADAL" clId="{7AC09F0A-454C-484D-A58E-C1B5F1E29CA9}" dt="2022-10-16T09:34:42.884" v="74" actId="478"/>
          <ac:picMkLst>
            <pc:docMk/>
            <pc:sldMk cId="1270928284" sldId="523"/>
            <ac:picMk id="3" creationId="{E451FB7B-F03D-6B6F-9C62-1C271E32D495}"/>
          </ac:picMkLst>
        </pc:picChg>
        <pc:picChg chg="add">
          <ac:chgData name="Edson Schwanke | Crasa Infraestrutura" userId="65f00dee-0ed4-4040-b194-8f9512581cac" providerId="ADAL" clId="{7AC09F0A-454C-484D-A58E-C1B5F1E29CA9}" dt="2022-10-16T13:00:57.342" v="255"/>
          <ac:picMkLst>
            <pc:docMk/>
            <pc:sldMk cId="1270928284" sldId="523"/>
            <ac:picMk id="4" creationId="{DFE7E56E-5F54-4E4F-BD74-0EE923F939DF}"/>
          </ac:picMkLst>
        </pc:picChg>
      </pc:sldChg>
      <pc:sldChg chg="addSp delSp modSp mod">
        <pc:chgData name="Edson Schwanke | Crasa Infraestrutura" userId="65f00dee-0ed4-4040-b194-8f9512581cac" providerId="ADAL" clId="{7AC09F0A-454C-484D-A58E-C1B5F1E29CA9}" dt="2022-10-16T12:52:50.256" v="222" actId="14100"/>
        <pc:sldMkLst>
          <pc:docMk/>
          <pc:sldMk cId="2422040843" sldId="528"/>
        </pc:sldMkLst>
        <pc:spChg chg="mod">
          <ac:chgData name="Edson Schwanke | Crasa Infraestrutura" userId="65f00dee-0ed4-4040-b194-8f9512581cac" providerId="ADAL" clId="{7AC09F0A-454C-484D-A58E-C1B5F1E29CA9}" dt="2022-10-16T12:52:16.879" v="217" actId="1076"/>
          <ac:spMkLst>
            <pc:docMk/>
            <pc:sldMk cId="2422040843" sldId="528"/>
            <ac:spMk id="10" creationId="{BC6181F8-0376-478D-8AC1-6DFE8B64B543}"/>
          </ac:spMkLst>
        </pc:spChg>
        <pc:picChg chg="add del mod">
          <ac:chgData name="Edson Schwanke | Crasa Infraestrutura" userId="65f00dee-0ed4-4040-b194-8f9512581cac" providerId="ADAL" clId="{7AC09F0A-454C-484D-A58E-C1B5F1E29CA9}" dt="2022-10-16T12:52:37.690" v="220" actId="478"/>
          <ac:picMkLst>
            <pc:docMk/>
            <pc:sldMk cId="2422040843" sldId="528"/>
            <ac:picMk id="2" creationId="{F775B0B2-FFAA-F86C-B7D7-69B42AE11D2A}"/>
          </ac:picMkLst>
        </pc:picChg>
        <pc:picChg chg="add mod">
          <ac:chgData name="Edson Schwanke | Crasa Infraestrutura" userId="65f00dee-0ed4-4040-b194-8f9512581cac" providerId="ADAL" clId="{7AC09F0A-454C-484D-A58E-C1B5F1E29CA9}" dt="2022-10-16T12:52:50.256" v="222" actId="14100"/>
          <ac:picMkLst>
            <pc:docMk/>
            <pc:sldMk cId="2422040843" sldId="528"/>
            <ac:picMk id="3" creationId="{8777C03B-50F1-0372-A1DF-F989947821B3}"/>
          </ac:picMkLst>
        </pc:picChg>
        <pc:picChg chg="del">
          <ac:chgData name="Edson Schwanke | Crasa Infraestrutura" userId="65f00dee-0ed4-4040-b194-8f9512581cac" providerId="ADAL" clId="{7AC09F0A-454C-484D-A58E-C1B5F1E29CA9}" dt="2022-10-16T12:51:50.934" v="215" actId="478"/>
          <ac:picMkLst>
            <pc:docMk/>
            <pc:sldMk cId="2422040843" sldId="528"/>
            <ac:picMk id="4" creationId="{3A4D426B-B59B-24CC-8DA7-B4054B70EF70}"/>
          </ac:picMkLst>
        </pc:picChg>
      </pc:sldChg>
      <pc:sldChg chg="addSp delSp modSp mod">
        <pc:chgData name="Edson Schwanke | Crasa Infraestrutura" userId="65f00dee-0ed4-4040-b194-8f9512581cac" providerId="ADAL" clId="{7AC09F0A-454C-484D-A58E-C1B5F1E29CA9}" dt="2022-10-16T20:34:43.788" v="312" actId="14100"/>
        <pc:sldMkLst>
          <pc:docMk/>
          <pc:sldMk cId="3145004992" sldId="529"/>
        </pc:sldMkLst>
        <pc:spChg chg="mod">
          <ac:chgData name="Edson Schwanke | Crasa Infraestrutura" userId="65f00dee-0ed4-4040-b194-8f9512581cac" providerId="ADAL" clId="{7AC09F0A-454C-484D-A58E-C1B5F1E29CA9}" dt="2022-10-16T20:34:36.899" v="310" actId="1076"/>
          <ac:spMkLst>
            <pc:docMk/>
            <pc:sldMk cId="3145004992" sldId="529"/>
            <ac:spMk id="10" creationId="{BC6181F8-0376-478D-8AC1-6DFE8B64B543}"/>
          </ac:spMkLst>
        </pc:spChg>
        <pc:picChg chg="add del mod">
          <ac:chgData name="Edson Schwanke | Crasa Infraestrutura" userId="65f00dee-0ed4-4040-b194-8f9512581cac" providerId="ADAL" clId="{7AC09F0A-454C-484D-A58E-C1B5F1E29CA9}" dt="2022-10-16T20:34:29.697" v="309" actId="478"/>
          <ac:picMkLst>
            <pc:docMk/>
            <pc:sldMk cId="3145004992" sldId="529"/>
            <ac:picMk id="2" creationId="{A2542BFA-B5F3-C39D-F09B-2F40721D2AB3}"/>
          </ac:picMkLst>
        </pc:picChg>
        <pc:picChg chg="del">
          <ac:chgData name="Edson Schwanke | Crasa Infraestrutura" userId="65f00dee-0ed4-4040-b194-8f9512581cac" providerId="ADAL" clId="{7AC09F0A-454C-484D-A58E-C1B5F1E29CA9}" dt="2022-10-16T20:33:49.156" v="306" actId="478"/>
          <ac:picMkLst>
            <pc:docMk/>
            <pc:sldMk cId="3145004992" sldId="529"/>
            <ac:picMk id="3" creationId="{334AFD38-4EBC-5F2D-96E6-D7E845870732}"/>
          </ac:picMkLst>
        </pc:picChg>
        <pc:picChg chg="add mod">
          <ac:chgData name="Edson Schwanke | Crasa Infraestrutura" userId="65f00dee-0ed4-4040-b194-8f9512581cac" providerId="ADAL" clId="{7AC09F0A-454C-484D-A58E-C1B5F1E29CA9}" dt="2022-10-16T20:34:43.788" v="312" actId="14100"/>
          <ac:picMkLst>
            <pc:docMk/>
            <pc:sldMk cId="3145004992" sldId="529"/>
            <ac:picMk id="4" creationId="{68C4588B-DDAA-C005-D19D-742216902F37}"/>
          </ac:picMkLst>
        </pc:picChg>
      </pc:sldChg>
      <pc:sldChg chg="addSp delSp modSp mod">
        <pc:chgData name="Edson Schwanke | Crasa Infraestrutura" userId="65f00dee-0ed4-4040-b194-8f9512581cac" providerId="ADAL" clId="{7AC09F0A-454C-484D-A58E-C1B5F1E29CA9}" dt="2022-10-16T20:35:17.636" v="315" actId="14100"/>
        <pc:sldMkLst>
          <pc:docMk/>
          <pc:sldMk cId="52546295" sldId="531"/>
        </pc:sldMkLst>
        <pc:picChg chg="del">
          <ac:chgData name="Edson Schwanke | Crasa Infraestrutura" userId="65f00dee-0ed4-4040-b194-8f9512581cac" providerId="ADAL" clId="{7AC09F0A-454C-484D-A58E-C1B5F1E29CA9}" dt="2022-10-16T20:34:50.162" v="313" actId="478"/>
          <ac:picMkLst>
            <pc:docMk/>
            <pc:sldMk cId="52546295" sldId="531"/>
            <ac:picMk id="2" creationId="{F6152F37-E841-B2B7-B16B-52D589B8B9D8}"/>
          </ac:picMkLst>
        </pc:picChg>
        <pc:picChg chg="add mod">
          <ac:chgData name="Edson Schwanke | Crasa Infraestrutura" userId="65f00dee-0ed4-4040-b194-8f9512581cac" providerId="ADAL" clId="{7AC09F0A-454C-484D-A58E-C1B5F1E29CA9}" dt="2022-10-16T20:35:17.636" v="315" actId="14100"/>
          <ac:picMkLst>
            <pc:docMk/>
            <pc:sldMk cId="52546295" sldId="531"/>
            <ac:picMk id="3" creationId="{6CA6DCCD-016F-C24D-E8EF-B4309E47FA72}"/>
          </ac:picMkLst>
        </pc:picChg>
      </pc:sldChg>
      <pc:sldChg chg="addSp delSp modSp mod">
        <pc:chgData name="Edson Schwanke | Crasa Infraestrutura" userId="65f00dee-0ed4-4040-b194-8f9512581cac" providerId="ADAL" clId="{7AC09F0A-454C-484D-A58E-C1B5F1E29CA9}" dt="2022-10-16T13:21:50.243" v="283" actId="1037"/>
        <pc:sldMkLst>
          <pc:docMk/>
          <pc:sldMk cId="1717466375" sldId="534"/>
        </pc:sldMkLst>
        <pc:picChg chg="add del mod">
          <ac:chgData name="Edson Schwanke | Crasa Infraestrutura" userId="65f00dee-0ed4-4040-b194-8f9512581cac" providerId="ADAL" clId="{7AC09F0A-454C-484D-A58E-C1B5F1E29CA9}" dt="2022-10-16T11:27:42.268" v="165" actId="478"/>
          <ac:picMkLst>
            <pc:docMk/>
            <pc:sldMk cId="1717466375" sldId="534"/>
            <ac:picMk id="2" creationId="{9FD84661-9728-6975-771C-364454BF5E6D}"/>
          </ac:picMkLst>
        </pc:picChg>
        <pc:picChg chg="del">
          <ac:chgData name="Edson Schwanke | Crasa Infraestrutura" userId="65f00dee-0ed4-4040-b194-8f9512581cac" providerId="ADAL" clId="{7AC09F0A-454C-484D-A58E-C1B5F1E29CA9}" dt="2022-10-16T11:24:30.929" v="117" actId="478"/>
          <ac:picMkLst>
            <pc:docMk/>
            <pc:sldMk cId="1717466375" sldId="534"/>
            <ac:picMk id="3" creationId="{0655CBD0-EBE3-7F8C-D50D-16B8A3269900}"/>
          </ac:picMkLst>
        </pc:picChg>
        <pc:picChg chg="add del mod">
          <ac:chgData name="Edson Schwanke | Crasa Infraestrutura" userId="65f00dee-0ed4-4040-b194-8f9512581cac" providerId="ADAL" clId="{7AC09F0A-454C-484D-A58E-C1B5F1E29CA9}" dt="2022-10-16T13:21:28.597" v="267" actId="478"/>
          <ac:picMkLst>
            <pc:docMk/>
            <pc:sldMk cId="1717466375" sldId="534"/>
            <ac:picMk id="4" creationId="{0A5A3D80-072B-D49A-8B98-4C4445568B4B}"/>
          </ac:picMkLst>
        </pc:picChg>
        <pc:picChg chg="add mod">
          <ac:chgData name="Edson Schwanke | Crasa Infraestrutura" userId="65f00dee-0ed4-4040-b194-8f9512581cac" providerId="ADAL" clId="{7AC09F0A-454C-484D-A58E-C1B5F1E29CA9}" dt="2022-10-16T13:21:50.243" v="283" actId="1037"/>
          <ac:picMkLst>
            <pc:docMk/>
            <pc:sldMk cId="1717466375" sldId="534"/>
            <ac:picMk id="8" creationId="{848437EE-E706-9533-511B-14D81D207BA8}"/>
          </ac:picMkLst>
        </pc:picChg>
      </pc:sldChg>
      <pc:sldChg chg="addSp delSp modSp mod">
        <pc:chgData name="Edson Schwanke | Crasa Infraestrutura" userId="65f00dee-0ed4-4040-b194-8f9512581cac" providerId="ADAL" clId="{7AC09F0A-454C-484D-A58E-C1B5F1E29CA9}" dt="2022-10-16T23:49:54.366" v="676" actId="1036"/>
        <pc:sldMkLst>
          <pc:docMk/>
          <pc:sldMk cId="110531611" sldId="543"/>
        </pc:sldMkLst>
        <pc:picChg chg="del">
          <ac:chgData name="Edson Schwanke | Crasa Infraestrutura" userId="65f00dee-0ed4-4040-b194-8f9512581cac" providerId="ADAL" clId="{7AC09F0A-454C-484D-A58E-C1B5F1E29CA9}" dt="2022-10-16T23:48:52.827" v="638" actId="478"/>
          <ac:picMkLst>
            <pc:docMk/>
            <pc:sldMk cId="110531611" sldId="543"/>
            <ac:picMk id="2" creationId="{FE862A5F-61C6-2092-DCE0-60D0A2566835}"/>
          </ac:picMkLst>
        </pc:picChg>
        <pc:picChg chg="add mod">
          <ac:chgData name="Edson Schwanke | Crasa Infraestrutura" userId="65f00dee-0ed4-4040-b194-8f9512581cac" providerId="ADAL" clId="{7AC09F0A-454C-484D-A58E-C1B5F1E29CA9}" dt="2022-10-16T23:49:54.366" v="676" actId="1036"/>
          <ac:picMkLst>
            <pc:docMk/>
            <pc:sldMk cId="110531611" sldId="543"/>
            <ac:picMk id="3" creationId="{B27E5C25-DB1E-11A9-59B4-A740C46057F0}"/>
          </ac:picMkLst>
        </pc:picChg>
      </pc:sldChg>
      <pc:sldChg chg="addSp delSp modSp mod">
        <pc:chgData name="Edson Schwanke | Crasa Infraestrutura" userId="65f00dee-0ed4-4040-b194-8f9512581cac" providerId="ADAL" clId="{7AC09F0A-454C-484D-A58E-C1B5F1E29CA9}" dt="2022-10-16T12:53:20.143" v="224" actId="14100"/>
        <pc:sldMkLst>
          <pc:docMk/>
          <pc:sldMk cId="597074427" sldId="547"/>
        </pc:sldMkLst>
        <pc:picChg chg="del">
          <ac:chgData name="Edson Schwanke | Crasa Infraestrutura" userId="65f00dee-0ed4-4040-b194-8f9512581cac" providerId="ADAL" clId="{7AC09F0A-454C-484D-A58E-C1B5F1E29CA9}" dt="2022-10-16T12:51:55.474" v="216" actId="478"/>
          <ac:picMkLst>
            <pc:docMk/>
            <pc:sldMk cId="597074427" sldId="547"/>
            <ac:picMk id="2" creationId="{C48DFE42-6999-F76E-61CA-2DFFF481447E}"/>
          </ac:picMkLst>
        </pc:picChg>
        <pc:picChg chg="add mod">
          <ac:chgData name="Edson Schwanke | Crasa Infraestrutura" userId="65f00dee-0ed4-4040-b194-8f9512581cac" providerId="ADAL" clId="{7AC09F0A-454C-484D-A58E-C1B5F1E29CA9}" dt="2022-10-16T12:53:20.143" v="224" actId="14100"/>
          <ac:picMkLst>
            <pc:docMk/>
            <pc:sldMk cId="597074427" sldId="547"/>
            <ac:picMk id="3" creationId="{D27C23C5-B8AA-DA44-4FD4-EB13B3695E54}"/>
          </ac:picMkLst>
        </pc:picChg>
      </pc:sldChg>
      <pc:sldChg chg="addSp delSp modSp mod">
        <pc:chgData name="Edson Schwanke | Crasa Infraestrutura" userId="65f00dee-0ed4-4040-b194-8f9512581cac" providerId="ADAL" clId="{7AC09F0A-454C-484D-A58E-C1B5F1E29CA9}" dt="2022-10-16T23:49:48.279" v="662" actId="1036"/>
        <pc:sldMkLst>
          <pc:docMk/>
          <pc:sldMk cId="3610825716" sldId="548"/>
        </pc:sldMkLst>
        <pc:picChg chg="add mod">
          <ac:chgData name="Edson Schwanke | Crasa Infraestrutura" userId="65f00dee-0ed4-4040-b194-8f9512581cac" providerId="ADAL" clId="{7AC09F0A-454C-484D-A58E-C1B5F1E29CA9}" dt="2022-10-16T23:49:48.279" v="662" actId="1036"/>
          <ac:picMkLst>
            <pc:docMk/>
            <pc:sldMk cId="3610825716" sldId="548"/>
            <ac:picMk id="2" creationId="{DADAC128-67B4-AED6-F9FA-AFA36D971A52}"/>
          </ac:picMkLst>
        </pc:picChg>
        <pc:picChg chg="del">
          <ac:chgData name="Edson Schwanke | Crasa Infraestrutura" userId="65f00dee-0ed4-4040-b194-8f9512581cac" providerId="ADAL" clId="{7AC09F0A-454C-484D-A58E-C1B5F1E29CA9}" dt="2022-10-16T23:49:32.913" v="640" actId="478"/>
          <ac:picMkLst>
            <pc:docMk/>
            <pc:sldMk cId="3610825716" sldId="548"/>
            <ac:picMk id="3" creationId="{EC49E73F-64EA-91F5-C003-EF77BC6DD6D6}"/>
          </ac:picMkLst>
        </pc:picChg>
      </pc:sldChg>
      <pc:sldChg chg="addSp delSp modSp mod">
        <pc:chgData name="Edson Schwanke | Crasa Infraestrutura" userId="65f00dee-0ed4-4040-b194-8f9512581cac" providerId="ADAL" clId="{7AC09F0A-454C-484D-A58E-C1B5F1E29CA9}" dt="2022-10-16T13:04:26.690" v="262" actId="14100"/>
        <pc:sldMkLst>
          <pc:docMk/>
          <pc:sldMk cId="1238403978" sldId="549"/>
        </pc:sldMkLst>
        <pc:picChg chg="del">
          <ac:chgData name="Edson Schwanke | Crasa Infraestrutura" userId="65f00dee-0ed4-4040-b194-8f9512581cac" providerId="ADAL" clId="{7AC09F0A-454C-484D-A58E-C1B5F1E29CA9}" dt="2022-10-16T10:37:22.909" v="97" actId="478"/>
          <ac:picMkLst>
            <pc:docMk/>
            <pc:sldMk cId="1238403978" sldId="549"/>
            <ac:picMk id="2" creationId="{ED0E5772-070B-C066-D8EA-ECB2D947D6CA}"/>
          </ac:picMkLst>
        </pc:picChg>
        <pc:picChg chg="add del mod">
          <ac:chgData name="Edson Schwanke | Crasa Infraestrutura" userId="65f00dee-0ed4-4040-b194-8f9512581cac" providerId="ADAL" clId="{7AC09F0A-454C-484D-A58E-C1B5F1E29CA9}" dt="2022-10-16T13:04:09.404" v="260" actId="478"/>
          <ac:picMkLst>
            <pc:docMk/>
            <pc:sldMk cId="1238403978" sldId="549"/>
            <ac:picMk id="3" creationId="{90364842-6D7F-9821-7BE2-FD04B78C3C22}"/>
          </ac:picMkLst>
        </pc:picChg>
        <pc:picChg chg="add mod">
          <ac:chgData name="Edson Schwanke | Crasa Infraestrutura" userId="65f00dee-0ed4-4040-b194-8f9512581cac" providerId="ADAL" clId="{7AC09F0A-454C-484D-A58E-C1B5F1E29CA9}" dt="2022-10-16T13:04:26.690" v="262" actId="14100"/>
          <ac:picMkLst>
            <pc:docMk/>
            <pc:sldMk cId="1238403978" sldId="549"/>
            <ac:picMk id="4" creationId="{A4F6F7FC-DB1A-81D6-EA78-993C6CE509E1}"/>
          </ac:picMkLst>
        </pc:picChg>
      </pc:sldChg>
      <pc:sldChg chg="addSp delSp mod">
        <pc:chgData name="Edson Schwanke | Crasa Infraestrutura" userId="65f00dee-0ed4-4040-b194-8f9512581cac" providerId="ADAL" clId="{7AC09F0A-454C-484D-A58E-C1B5F1E29CA9}" dt="2022-10-16T13:18:49.927" v="264"/>
        <pc:sldMkLst>
          <pc:docMk/>
          <pc:sldMk cId="1322754814" sldId="550"/>
        </pc:sldMkLst>
        <pc:picChg chg="add del">
          <ac:chgData name="Edson Schwanke | Crasa Infraestrutura" userId="65f00dee-0ed4-4040-b194-8f9512581cac" providerId="ADAL" clId="{7AC09F0A-454C-484D-A58E-C1B5F1E29CA9}" dt="2022-10-16T13:18:37.445" v="263" actId="478"/>
          <ac:picMkLst>
            <pc:docMk/>
            <pc:sldMk cId="1322754814" sldId="550"/>
            <ac:picMk id="2" creationId="{B6F1E231-B826-F182-4A3F-7607A69A7773}"/>
          </ac:picMkLst>
        </pc:picChg>
        <pc:picChg chg="add">
          <ac:chgData name="Edson Schwanke | Crasa Infraestrutura" userId="65f00dee-0ed4-4040-b194-8f9512581cac" providerId="ADAL" clId="{7AC09F0A-454C-484D-A58E-C1B5F1E29CA9}" dt="2022-10-16T13:18:49.927" v="264"/>
          <ac:picMkLst>
            <pc:docMk/>
            <pc:sldMk cId="1322754814" sldId="550"/>
            <ac:picMk id="3" creationId="{499045D0-D3CC-423A-CAA4-DD2B5027D965}"/>
          </ac:picMkLst>
        </pc:picChg>
        <pc:picChg chg="del">
          <ac:chgData name="Edson Schwanke | Crasa Infraestrutura" userId="65f00dee-0ed4-4040-b194-8f9512581cac" providerId="ADAL" clId="{7AC09F0A-454C-484D-A58E-C1B5F1E29CA9}" dt="2022-10-16T11:20:26.854" v="113" actId="478"/>
          <ac:picMkLst>
            <pc:docMk/>
            <pc:sldMk cId="1322754814" sldId="550"/>
            <ac:picMk id="4" creationId="{FE93ADC4-DA88-D9BA-2F52-3EA1B99BC8EC}"/>
          </ac:picMkLst>
        </pc:picChg>
      </pc:sldChg>
      <pc:sldChg chg="addSp delSp mod">
        <pc:chgData name="Edson Schwanke | Crasa Infraestrutura" userId="65f00dee-0ed4-4040-b194-8f9512581cac" providerId="ADAL" clId="{7AC09F0A-454C-484D-A58E-C1B5F1E29CA9}" dt="2022-10-16T13:19:09.801" v="266"/>
        <pc:sldMkLst>
          <pc:docMk/>
          <pc:sldMk cId="3339970200" sldId="551"/>
        </pc:sldMkLst>
        <pc:picChg chg="add del">
          <ac:chgData name="Edson Schwanke | Crasa Infraestrutura" userId="65f00dee-0ed4-4040-b194-8f9512581cac" providerId="ADAL" clId="{7AC09F0A-454C-484D-A58E-C1B5F1E29CA9}" dt="2022-10-16T13:18:58.284" v="265" actId="478"/>
          <ac:picMkLst>
            <pc:docMk/>
            <pc:sldMk cId="3339970200" sldId="551"/>
            <ac:picMk id="2" creationId="{F20E7D29-CF7E-6E00-4B55-E9D4A2AB18F0}"/>
          </ac:picMkLst>
        </pc:picChg>
        <pc:picChg chg="add">
          <ac:chgData name="Edson Schwanke | Crasa Infraestrutura" userId="65f00dee-0ed4-4040-b194-8f9512581cac" providerId="ADAL" clId="{7AC09F0A-454C-484D-A58E-C1B5F1E29CA9}" dt="2022-10-16T13:19:09.801" v="266"/>
          <ac:picMkLst>
            <pc:docMk/>
            <pc:sldMk cId="3339970200" sldId="551"/>
            <ac:picMk id="3" creationId="{BC28A3CE-1C0D-E9C5-BC2A-21B9186CF9DD}"/>
          </ac:picMkLst>
        </pc:picChg>
        <pc:picChg chg="del">
          <ac:chgData name="Edson Schwanke | Crasa Infraestrutura" userId="65f00dee-0ed4-4040-b194-8f9512581cac" providerId="ADAL" clId="{7AC09F0A-454C-484D-A58E-C1B5F1E29CA9}" dt="2022-10-16T11:21:22.549" v="115" actId="478"/>
          <ac:picMkLst>
            <pc:docMk/>
            <pc:sldMk cId="3339970200" sldId="551"/>
            <ac:picMk id="4" creationId="{1CAB2939-0A48-58A9-F634-D248B24E63AC}"/>
          </ac:picMkLst>
        </pc:picChg>
      </pc:sldChg>
      <pc:sldChg chg="addSp delSp modSp mod">
        <pc:chgData name="Edson Schwanke | Crasa Infraestrutura" userId="65f00dee-0ed4-4040-b194-8f9512581cac" providerId="ADAL" clId="{7AC09F0A-454C-484D-A58E-C1B5F1E29CA9}" dt="2022-10-16T12:21:35.471" v="214" actId="14100"/>
        <pc:sldMkLst>
          <pc:docMk/>
          <pc:sldMk cId="1354574564" sldId="552"/>
        </pc:sldMkLst>
        <pc:picChg chg="add mod">
          <ac:chgData name="Edson Schwanke | Crasa Infraestrutura" userId="65f00dee-0ed4-4040-b194-8f9512581cac" providerId="ADAL" clId="{7AC09F0A-454C-484D-A58E-C1B5F1E29CA9}" dt="2022-10-16T12:21:35.471" v="214" actId="14100"/>
          <ac:picMkLst>
            <pc:docMk/>
            <pc:sldMk cId="1354574564" sldId="552"/>
            <ac:picMk id="2" creationId="{0E91C612-944B-3C54-06E5-C2ED09AB961E}"/>
          </ac:picMkLst>
        </pc:picChg>
        <pc:picChg chg="del">
          <ac:chgData name="Edson Schwanke | Crasa Infraestrutura" userId="65f00dee-0ed4-4040-b194-8f9512581cac" providerId="ADAL" clId="{7AC09F0A-454C-484D-A58E-C1B5F1E29CA9}" dt="2022-10-16T12:21:20.639" v="212" actId="478"/>
          <ac:picMkLst>
            <pc:docMk/>
            <pc:sldMk cId="1354574564" sldId="552"/>
            <ac:picMk id="3" creationId="{EB020462-9080-79BA-5ED3-1D4528E4E24F}"/>
          </ac:picMkLst>
        </pc:picChg>
      </pc:sldChg>
      <pc:sldChg chg="addSp delSp modSp mod">
        <pc:chgData name="Edson Schwanke | Crasa Infraestrutura" userId="65f00dee-0ed4-4040-b194-8f9512581cac" providerId="ADAL" clId="{7AC09F0A-454C-484D-A58E-C1B5F1E29CA9}" dt="2022-10-16T22:28:27.078" v="478" actId="6549"/>
        <pc:sldMkLst>
          <pc:docMk/>
          <pc:sldMk cId="2347473977" sldId="553"/>
        </pc:sldMkLst>
        <pc:spChg chg="mod">
          <ac:chgData name="Edson Schwanke | Crasa Infraestrutura" userId="65f00dee-0ed4-4040-b194-8f9512581cac" providerId="ADAL" clId="{7AC09F0A-454C-484D-A58E-C1B5F1E29CA9}" dt="2022-10-16T22:28:27.078" v="478" actId="6549"/>
          <ac:spMkLst>
            <pc:docMk/>
            <pc:sldMk cId="2347473977" sldId="553"/>
            <ac:spMk id="12" creationId="{1F92F894-FAE4-4C0E-BACF-DD534E696887}"/>
          </ac:spMkLst>
        </pc:spChg>
        <pc:picChg chg="add mod">
          <ac:chgData name="Edson Schwanke | Crasa Infraestrutura" userId="65f00dee-0ed4-4040-b194-8f9512581cac" providerId="ADAL" clId="{7AC09F0A-454C-484D-A58E-C1B5F1E29CA9}" dt="2022-10-16T22:28:16.621" v="464" actId="1035"/>
          <ac:picMkLst>
            <pc:docMk/>
            <pc:sldMk cId="2347473977" sldId="553"/>
            <ac:picMk id="2" creationId="{173DE222-CAD0-808F-7D79-F147E7476DB1}"/>
          </ac:picMkLst>
        </pc:picChg>
        <pc:picChg chg="del">
          <ac:chgData name="Edson Schwanke | Crasa Infraestrutura" userId="65f00dee-0ed4-4040-b194-8f9512581cac" providerId="ADAL" clId="{7AC09F0A-454C-484D-A58E-C1B5F1E29CA9}" dt="2022-10-16T22:27:52.842" v="429" actId="478"/>
          <ac:picMkLst>
            <pc:docMk/>
            <pc:sldMk cId="2347473977" sldId="553"/>
            <ac:picMk id="4" creationId="{EE3A4096-E061-9A84-3609-A632F0D2032B}"/>
          </ac:picMkLst>
        </pc:picChg>
      </pc:sldChg>
      <pc:sldChg chg="addSp modSp add mod">
        <pc:chgData name="Edson Schwanke | Crasa Infraestrutura" userId="65f00dee-0ed4-4040-b194-8f9512581cac" providerId="ADAL" clId="{7AC09F0A-454C-484D-A58E-C1B5F1E29CA9}" dt="2022-10-16T09:26:07.450" v="66" actId="14100"/>
        <pc:sldMkLst>
          <pc:docMk/>
          <pc:sldMk cId="2848876391" sldId="554"/>
        </pc:sldMkLst>
        <pc:spChg chg="mod">
          <ac:chgData name="Edson Schwanke | Crasa Infraestrutura" userId="65f00dee-0ed4-4040-b194-8f9512581cac" providerId="ADAL" clId="{7AC09F0A-454C-484D-A58E-C1B5F1E29CA9}" dt="2022-10-16T09:22:16.555" v="43" actId="20577"/>
          <ac:spMkLst>
            <pc:docMk/>
            <pc:sldMk cId="2848876391" sldId="554"/>
            <ac:spMk id="12" creationId="{1F92F894-FAE4-4C0E-BACF-DD534E696887}"/>
          </ac:spMkLst>
        </pc:spChg>
        <pc:picChg chg="add mod">
          <ac:chgData name="Edson Schwanke | Crasa Infraestrutura" userId="65f00dee-0ed4-4040-b194-8f9512581cac" providerId="ADAL" clId="{7AC09F0A-454C-484D-A58E-C1B5F1E29CA9}" dt="2022-10-16T09:26:07.450" v="66" actId="14100"/>
          <ac:picMkLst>
            <pc:docMk/>
            <pc:sldMk cId="2848876391" sldId="554"/>
            <ac:picMk id="2" creationId="{70662FF3-13C2-2514-DD1F-1A6C143C0999}"/>
          </ac:picMkLst>
        </pc:picChg>
      </pc:sldChg>
      <pc:sldChg chg="addSp delSp modSp add mod">
        <pc:chgData name="Edson Schwanke | Crasa Infraestrutura" userId="65f00dee-0ed4-4040-b194-8f9512581cac" providerId="ADAL" clId="{7AC09F0A-454C-484D-A58E-C1B5F1E29CA9}" dt="2022-10-16T13:22:26.823" v="305" actId="1036"/>
        <pc:sldMkLst>
          <pc:docMk/>
          <pc:sldMk cId="1753123968" sldId="555"/>
        </pc:sldMkLst>
        <pc:spChg chg="mod">
          <ac:chgData name="Edson Schwanke | Crasa Infraestrutura" userId="65f00dee-0ed4-4040-b194-8f9512581cac" providerId="ADAL" clId="{7AC09F0A-454C-484D-A58E-C1B5F1E29CA9}" dt="2022-10-16T11:26:54.093" v="164" actId="20577"/>
          <ac:spMkLst>
            <pc:docMk/>
            <pc:sldMk cId="1753123968" sldId="555"/>
            <ac:spMk id="12" creationId="{1F92F894-FAE4-4C0E-BACF-DD534E696887}"/>
          </ac:spMkLst>
        </pc:spChg>
        <pc:picChg chg="del">
          <ac:chgData name="Edson Schwanke | Crasa Infraestrutura" userId="65f00dee-0ed4-4040-b194-8f9512581cac" providerId="ADAL" clId="{7AC09F0A-454C-484D-A58E-C1B5F1E29CA9}" dt="2022-10-16T11:25:52.028" v="133" actId="478"/>
          <ac:picMkLst>
            <pc:docMk/>
            <pc:sldMk cId="1753123968" sldId="555"/>
            <ac:picMk id="2" creationId="{9FD84661-9728-6975-771C-364454BF5E6D}"/>
          </ac:picMkLst>
        </pc:picChg>
        <pc:picChg chg="add del">
          <ac:chgData name="Edson Schwanke | Crasa Infraestrutura" userId="65f00dee-0ed4-4040-b194-8f9512581cac" providerId="ADAL" clId="{7AC09F0A-454C-484D-A58E-C1B5F1E29CA9}" dt="2022-10-16T11:26:13.012" v="135" actId="478"/>
          <ac:picMkLst>
            <pc:docMk/>
            <pc:sldMk cId="1753123968" sldId="555"/>
            <ac:picMk id="3" creationId="{5A65C578-87B3-4E3C-AA9D-9300B86CE824}"/>
          </ac:picMkLst>
        </pc:picChg>
        <pc:picChg chg="add del mod">
          <ac:chgData name="Edson Schwanke | Crasa Infraestrutura" userId="65f00dee-0ed4-4040-b194-8f9512581cac" providerId="ADAL" clId="{7AC09F0A-454C-484D-A58E-C1B5F1E29CA9}" dt="2022-10-16T13:21:56.678" v="284" actId="478"/>
          <ac:picMkLst>
            <pc:docMk/>
            <pc:sldMk cId="1753123968" sldId="555"/>
            <ac:picMk id="4" creationId="{D09EF747-E854-F97F-0124-6ECA53F5516C}"/>
          </ac:picMkLst>
        </pc:picChg>
        <pc:picChg chg="add mod">
          <ac:chgData name="Edson Schwanke | Crasa Infraestrutura" userId="65f00dee-0ed4-4040-b194-8f9512581cac" providerId="ADAL" clId="{7AC09F0A-454C-484D-A58E-C1B5F1E29CA9}" dt="2022-10-16T13:22:26.823" v="305" actId="1036"/>
          <ac:picMkLst>
            <pc:docMk/>
            <pc:sldMk cId="1753123968" sldId="555"/>
            <ac:picMk id="8" creationId="{731D23E8-4566-CED1-3BD0-D20AB246FD34}"/>
          </ac:picMkLst>
        </pc:picChg>
      </pc:sldChg>
      <pc:sldChg chg="addSp delSp modSp add mod">
        <pc:chgData name="Edson Schwanke | Crasa Infraestrutura" userId="65f00dee-0ed4-4040-b194-8f9512581cac" providerId="ADAL" clId="{7AC09F0A-454C-484D-A58E-C1B5F1E29CA9}" dt="2022-10-16T22:30:47.003" v="637" actId="1037"/>
        <pc:sldMkLst>
          <pc:docMk/>
          <pc:sldMk cId="1132754811" sldId="556"/>
        </pc:sldMkLst>
        <pc:spChg chg="mod">
          <ac:chgData name="Edson Schwanke | Crasa Infraestrutura" userId="65f00dee-0ed4-4040-b194-8f9512581cac" providerId="ADAL" clId="{7AC09F0A-454C-484D-A58E-C1B5F1E29CA9}" dt="2022-10-16T22:29:07.531" v="480" actId="1076"/>
          <ac:spMkLst>
            <pc:docMk/>
            <pc:sldMk cId="1132754811" sldId="556"/>
            <ac:spMk id="10" creationId="{BC6181F8-0376-478D-8AC1-6DFE8B64B543}"/>
          </ac:spMkLst>
        </pc:spChg>
        <pc:spChg chg="mod">
          <ac:chgData name="Edson Schwanke | Crasa Infraestrutura" userId="65f00dee-0ed4-4040-b194-8f9512581cac" providerId="ADAL" clId="{7AC09F0A-454C-484D-A58E-C1B5F1E29CA9}" dt="2022-10-16T22:29:32.993" v="556" actId="6549"/>
          <ac:spMkLst>
            <pc:docMk/>
            <pc:sldMk cId="1132754811" sldId="556"/>
            <ac:spMk id="12" creationId="{1F92F894-FAE4-4C0E-BACF-DD534E696887}"/>
          </ac:spMkLst>
        </pc:spChg>
        <pc:picChg chg="add mod">
          <ac:chgData name="Edson Schwanke | Crasa Infraestrutura" userId="65f00dee-0ed4-4040-b194-8f9512581cac" providerId="ADAL" clId="{7AC09F0A-454C-484D-A58E-C1B5F1E29CA9}" dt="2022-10-16T22:30:47.003" v="637" actId="1037"/>
          <ac:picMkLst>
            <pc:docMk/>
            <pc:sldMk cId="1132754811" sldId="556"/>
            <ac:picMk id="2" creationId="{3D4FC525-EEC7-8F9D-CE65-8D8A215BD07D}"/>
          </ac:picMkLst>
        </pc:picChg>
        <pc:picChg chg="del">
          <ac:chgData name="Edson Schwanke | Crasa Infraestrutura" userId="65f00dee-0ed4-4040-b194-8f9512581cac" providerId="ADAL" clId="{7AC09F0A-454C-484D-A58E-C1B5F1E29CA9}" dt="2022-10-16T22:28:56.492" v="479" actId="478"/>
          <ac:picMkLst>
            <pc:docMk/>
            <pc:sldMk cId="1132754811" sldId="556"/>
            <ac:picMk id="4" creationId="{EE3A4096-E061-9A84-3609-A632F0D2032B}"/>
          </ac:picMkLst>
        </pc:picChg>
      </pc:sldChg>
      <pc:sldChg chg="addSp delSp modSp add mod">
        <pc:chgData name="Edson Schwanke | Crasa Infraestrutura" userId="65f00dee-0ed4-4040-b194-8f9512581cac" providerId="ADAL" clId="{7AC09F0A-454C-484D-A58E-C1B5F1E29CA9}" dt="2022-10-16T22:30:41.523" v="632" actId="1037"/>
        <pc:sldMkLst>
          <pc:docMk/>
          <pc:sldMk cId="110471927" sldId="557"/>
        </pc:sldMkLst>
        <pc:spChg chg="mod">
          <ac:chgData name="Edson Schwanke | Crasa Infraestrutura" userId="65f00dee-0ed4-4040-b194-8f9512581cac" providerId="ADAL" clId="{7AC09F0A-454C-484D-A58E-C1B5F1E29CA9}" dt="2022-10-16T22:30:18.712" v="612" actId="20577"/>
          <ac:spMkLst>
            <pc:docMk/>
            <pc:sldMk cId="110471927" sldId="557"/>
            <ac:spMk id="12" creationId="{1F92F894-FAE4-4C0E-BACF-DD534E696887}"/>
          </ac:spMkLst>
        </pc:spChg>
        <pc:picChg chg="add del mod">
          <ac:chgData name="Edson Schwanke | Crasa Infraestrutura" userId="65f00dee-0ed4-4040-b194-8f9512581cac" providerId="ADAL" clId="{7AC09F0A-454C-484D-A58E-C1B5F1E29CA9}" dt="2022-10-16T22:29:53.827" v="557" actId="478"/>
          <ac:picMkLst>
            <pc:docMk/>
            <pc:sldMk cId="110471927" sldId="557"/>
            <ac:picMk id="2" creationId="{A6411DED-AD38-DAE6-CB86-191E302FB57E}"/>
          </ac:picMkLst>
        </pc:picChg>
        <pc:picChg chg="add mod">
          <ac:chgData name="Edson Schwanke | Crasa Infraestrutura" userId="65f00dee-0ed4-4040-b194-8f9512581cac" providerId="ADAL" clId="{7AC09F0A-454C-484D-A58E-C1B5F1E29CA9}" dt="2022-10-16T22:30:41.523" v="632" actId="1037"/>
          <ac:picMkLst>
            <pc:docMk/>
            <pc:sldMk cId="110471927" sldId="557"/>
            <ac:picMk id="3" creationId="{DA6BF97F-CF4F-C023-549B-AB2DC0871FF9}"/>
          </ac:picMkLst>
        </pc:picChg>
        <pc:picChg chg="del">
          <ac:chgData name="Edson Schwanke | Crasa Infraestrutura" userId="65f00dee-0ed4-4040-b194-8f9512581cac" providerId="ADAL" clId="{7AC09F0A-454C-484D-A58E-C1B5F1E29CA9}" dt="2022-10-16T22:27:04.313" v="318" actId="478"/>
          <ac:picMkLst>
            <pc:docMk/>
            <pc:sldMk cId="110471927" sldId="557"/>
            <ac:picMk id="4" creationId="{EE3A4096-E061-9A84-3609-A632F0D2032B}"/>
          </ac:picMkLst>
        </pc:picChg>
      </pc:sldChg>
    </pc:docChg>
  </pc:docChgLst>
  <pc:docChgLst>
    <pc:chgData name="Daljosmar Rodrigues Magalhães" userId="4ed523f5-10ef-49f2-9fb4-43715b23bd06" providerId="ADAL" clId="{B789F6BB-83E7-44D0-A2EF-085E1AF89F50}"/>
    <pc:docChg chg="custSel addSld delSld modSld">
      <pc:chgData name="Daljosmar Rodrigues Magalhães" userId="4ed523f5-10ef-49f2-9fb4-43715b23bd06" providerId="ADAL" clId="{B789F6BB-83E7-44D0-A2EF-085E1AF89F50}" dt="2023-05-29T18:59:33.689" v="99" actId="680"/>
      <pc:docMkLst>
        <pc:docMk/>
      </pc:docMkLst>
      <pc:sldChg chg="new del">
        <pc:chgData name="Daljosmar Rodrigues Magalhães" userId="4ed523f5-10ef-49f2-9fb4-43715b23bd06" providerId="ADAL" clId="{B789F6BB-83E7-44D0-A2EF-085E1AF89F50}" dt="2023-05-29T12:36:51.698" v="2" actId="2696"/>
        <pc:sldMkLst>
          <pc:docMk/>
          <pc:sldMk cId="2545062126" sldId="569"/>
        </pc:sldMkLst>
      </pc:sldChg>
      <pc:sldChg chg="addSp delSp modSp add mod">
        <pc:chgData name="Daljosmar Rodrigues Magalhães" userId="4ed523f5-10ef-49f2-9fb4-43715b23bd06" providerId="ADAL" clId="{B789F6BB-83E7-44D0-A2EF-085E1AF89F50}" dt="2023-05-29T12:37:27.867" v="6"/>
        <pc:sldMkLst>
          <pc:docMk/>
          <pc:sldMk cId="2051747309" sldId="570"/>
        </pc:sldMkLst>
        <pc:spChg chg="add del mod">
          <ac:chgData name="Daljosmar Rodrigues Magalhães" userId="4ed523f5-10ef-49f2-9fb4-43715b23bd06" providerId="ADAL" clId="{B789F6BB-83E7-44D0-A2EF-085E1AF89F50}" dt="2023-05-29T12:37:01.563" v="5"/>
          <ac:spMkLst>
            <pc:docMk/>
            <pc:sldMk cId="2051747309" sldId="570"/>
            <ac:spMk id="2" creationId="{0106FBA5-E0D0-E5D8-33D7-E3D29B49A3D9}"/>
          </ac:spMkLst>
        </pc:spChg>
        <pc:spChg chg="del">
          <ac:chgData name="Daljosmar Rodrigues Magalhães" userId="4ed523f5-10ef-49f2-9fb4-43715b23bd06" providerId="ADAL" clId="{B789F6BB-83E7-44D0-A2EF-085E1AF89F50}" dt="2023-05-29T12:36:58.788" v="3" actId="21"/>
          <ac:spMkLst>
            <pc:docMk/>
            <pc:sldMk cId="2051747309" sldId="570"/>
            <ac:spMk id="12" creationId="{1F92F894-FAE4-4C0E-BACF-DD534E696887}"/>
          </ac:spMkLst>
        </pc:spChg>
        <pc:picChg chg="add mod">
          <ac:chgData name="Daljosmar Rodrigues Magalhães" userId="4ed523f5-10ef-49f2-9fb4-43715b23bd06" providerId="ADAL" clId="{B789F6BB-83E7-44D0-A2EF-085E1AF89F50}" dt="2023-05-29T12:37:27.867" v="6"/>
          <ac:picMkLst>
            <pc:docMk/>
            <pc:sldMk cId="2051747309" sldId="570"/>
            <ac:picMk id="3" creationId="{CF203E7C-2A22-1BF3-4CE5-90F0BE9A56D2}"/>
          </ac:picMkLst>
        </pc:picChg>
      </pc:sldChg>
      <pc:sldChg chg="addSp modSp add mod">
        <pc:chgData name="Daljosmar Rodrigues Magalhães" userId="4ed523f5-10ef-49f2-9fb4-43715b23bd06" providerId="ADAL" clId="{B789F6BB-83E7-44D0-A2EF-085E1AF89F50}" dt="2023-05-29T12:39:18.768" v="11" actId="1076"/>
        <pc:sldMkLst>
          <pc:docMk/>
          <pc:sldMk cId="2508472235" sldId="571"/>
        </pc:sldMkLst>
        <pc:spChg chg="mod">
          <ac:chgData name="Daljosmar Rodrigues Magalhães" userId="4ed523f5-10ef-49f2-9fb4-43715b23bd06" providerId="ADAL" clId="{B789F6BB-83E7-44D0-A2EF-085E1AF89F50}" dt="2023-05-29T12:39:12.888" v="8" actId="6549"/>
          <ac:spMkLst>
            <pc:docMk/>
            <pc:sldMk cId="2508472235" sldId="571"/>
            <ac:spMk id="12" creationId="{1F92F894-FAE4-4C0E-BACF-DD534E696887}"/>
          </ac:spMkLst>
        </pc:spChg>
        <pc:picChg chg="add mod">
          <ac:chgData name="Daljosmar Rodrigues Magalhães" userId="4ed523f5-10ef-49f2-9fb4-43715b23bd06" providerId="ADAL" clId="{B789F6BB-83E7-44D0-A2EF-085E1AF89F50}" dt="2023-05-29T12:39:18.768" v="11" actId="1076"/>
          <ac:picMkLst>
            <pc:docMk/>
            <pc:sldMk cId="2508472235" sldId="571"/>
            <ac:picMk id="2" creationId="{F0F5B489-C708-2789-841D-C591CCBB3D82}"/>
          </ac:picMkLst>
        </pc:picChg>
      </pc:sldChg>
      <pc:sldChg chg="addSp delSp modSp add mod">
        <pc:chgData name="Daljosmar Rodrigues Magalhães" userId="4ed523f5-10ef-49f2-9fb4-43715b23bd06" providerId="ADAL" clId="{B789F6BB-83E7-44D0-A2EF-085E1AF89F50}" dt="2023-05-29T12:51:43.161" v="19" actId="14100"/>
        <pc:sldMkLst>
          <pc:docMk/>
          <pc:sldMk cId="1102632070" sldId="572"/>
        </pc:sldMkLst>
        <pc:spChg chg="del mod">
          <ac:chgData name="Daljosmar Rodrigues Magalhães" userId="4ed523f5-10ef-49f2-9fb4-43715b23bd06" providerId="ADAL" clId="{B789F6BB-83E7-44D0-A2EF-085E1AF89F50}" dt="2023-05-29T12:51:26.972" v="16" actId="21"/>
          <ac:spMkLst>
            <pc:docMk/>
            <pc:sldMk cId="1102632070" sldId="572"/>
            <ac:spMk id="12" creationId="{1F92F894-FAE4-4C0E-BACF-DD534E696887}"/>
          </ac:spMkLst>
        </pc:spChg>
        <pc:graphicFrameChg chg="add del mod">
          <ac:chgData name="Daljosmar Rodrigues Magalhães" userId="4ed523f5-10ef-49f2-9fb4-43715b23bd06" providerId="ADAL" clId="{B789F6BB-83E7-44D0-A2EF-085E1AF89F50}" dt="2023-05-29T12:51:21.897" v="15"/>
          <ac:graphicFrameMkLst>
            <pc:docMk/>
            <pc:sldMk cId="1102632070" sldId="572"/>
            <ac:graphicFrameMk id="2" creationId="{98533282-142C-B80F-06F1-5A2F2F49935D}"/>
          </ac:graphicFrameMkLst>
        </pc:graphicFrameChg>
        <pc:graphicFrameChg chg="add mod modGraphic">
          <ac:chgData name="Daljosmar Rodrigues Magalhães" userId="4ed523f5-10ef-49f2-9fb4-43715b23bd06" providerId="ADAL" clId="{B789F6BB-83E7-44D0-A2EF-085E1AF89F50}" dt="2023-05-29T12:51:43.161" v="19" actId="14100"/>
          <ac:graphicFrameMkLst>
            <pc:docMk/>
            <pc:sldMk cId="1102632070" sldId="572"/>
            <ac:graphicFrameMk id="3" creationId="{F8C2583C-48C2-7FE0-2F79-64F8C5F2278E}"/>
          </ac:graphicFrameMkLst>
        </pc:graphicFrameChg>
      </pc:sldChg>
      <pc:sldChg chg="addSp delSp modSp add mod">
        <pc:chgData name="Daljosmar Rodrigues Magalhães" userId="4ed523f5-10ef-49f2-9fb4-43715b23bd06" providerId="ADAL" clId="{B789F6BB-83E7-44D0-A2EF-085E1AF89F50}" dt="2023-05-29T12:58:30.402" v="98" actId="14100"/>
        <pc:sldMkLst>
          <pc:docMk/>
          <pc:sldMk cId="3898592893" sldId="573"/>
        </pc:sldMkLst>
        <pc:spChg chg="add mod">
          <ac:chgData name="Daljosmar Rodrigues Magalhães" userId="4ed523f5-10ef-49f2-9fb4-43715b23bd06" providerId="ADAL" clId="{B789F6BB-83E7-44D0-A2EF-085E1AF89F50}" dt="2023-05-29T12:55:06.259" v="57" actId="1076"/>
          <ac:spMkLst>
            <pc:docMk/>
            <pc:sldMk cId="3898592893" sldId="573"/>
            <ac:spMk id="4" creationId="{DF12B990-6582-6DA5-E803-C4184745468C}"/>
          </ac:spMkLst>
        </pc:spChg>
        <pc:spChg chg="add mod">
          <ac:chgData name="Daljosmar Rodrigues Magalhães" userId="4ed523f5-10ef-49f2-9fb4-43715b23bd06" providerId="ADAL" clId="{B789F6BB-83E7-44D0-A2EF-085E1AF89F50}" dt="2023-05-29T12:58:24.622" v="97" actId="20577"/>
          <ac:spMkLst>
            <pc:docMk/>
            <pc:sldMk cId="3898592893" sldId="573"/>
            <ac:spMk id="9" creationId="{788B3442-07F7-E0B5-5398-464524C965FE}"/>
          </ac:spMkLst>
        </pc:spChg>
        <pc:spChg chg="mod">
          <ac:chgData name="Daljosmar Rodrigues Magalhães" userId="4ed523f5-10ef-49f2-9fb4-43715b23bd06" providerId="ADAL" clId="{B789F6BB-83E7-44D0-A2EF-085E1AF89F50}" dt="2023-05-29T12:54:39.472" v="28" actId="403"/>
          <ac:spMkLst>
            <pc:docMk/>
            <pc:sldMk cId="3898592893" sldId="573"/>
            <ac:spMk id="12" creationId="{1F92F894-FAE4-4C0E-BACF-DD534E696887}"/>
          </ac:spMkLst>
        </pc:spChg>
        <pc:graphicFrameChg chg="add mod">
          <ac:chgData name="Daljosmar Rodrigues Magalhães" userId="4ed523f5-10ef-49f2-9fb4-43715b23bd06" providerId="ADAL" clId="{B789F6BB-83E7-44D0-A2EF-085E1AF89F50}" dt="2023-05-29T12:54:20.898" v="23" actId="1076"/>
          <ac:graphicFrameMkLst>
            <pc:docMk/>
            <pc:sldMk cId="3898592893" sldId="573"/>
            <ac:graphicFrameMk id="3" creationId="{571B7D9C-FFD6-064B-4137-8E7E0424A71C}"/>
          </ac:graphicFrameMkLst>
        </pc:graphicFrameChg>
        <pc:picChg chg="del">
          <ac:chgData name="Daljosmar Rodrigues Magalhães" userId="4ed523f5-10ef-49f2-9fb4-43715b23bd06" providerId="ADAL" clId="{B789F6BB-83E7-44D0-A2EF-085E1AF89F50}" dt="2023-05-29T12:54:16.755" v="21" actId="478"/>
          <ac:picMkLst>
            <pc:docMk/>
            <pc:sldMk cId="3898592893" sldId="573"/>
            <ac:picMk id="2" creationId="{F0F5B489-C708-2789-841D-C591CCBB3D82}"/>
          </ac:picMkLst>
        </pc:picChg>
        <pc:picChg chg="add mod">
          <ac:chgData name="Daljosmar Rodrigues Magalhães" userId="4ed523f5-10ef-49f2-9fb4-43715b23bd06" providerId="ADAL" clId="{B789F6BB-83E7-44D0-A2EF-085E1AF89F50}" dt="2023-05-29T12:58:30.402" v="98" actId="14100"/>
          <ac:picMkLst>
            <pc:docMk/>
            <pc:sldMk cId="3898592893" sldId="573"/>
            <ac:picMk id="8" creationId="{1664BC19-A639-63E4-3A0F-227BEA055442}"/>
          </ac:picMkLst>
        </pc:picChg>
      </pc:sldChg>
      <pc:sldChg chg="new">
        <pc:chgData name="Daljosmar Rodrigues Magalhães" userId="4ed523f5-10ef-49f2-9fb4-43715b23bd06" providerId="ADAL" clId="{B789F6BB-83E7-44D0-A2EF-085E1AF89F50}" dt="2023-05-29T18:59:33.689" v="99" actId="680"/>
        <pc:sldMkLst>
          <pc:docMk/>
          <pc:sldMk cId="1112092864" sldId="574"/>
        </pc:sldMkLst>
      </pc:sldChg>
    </pc:docChg>
  </pc:docChgLst>
  <pc:docChgLst>
    <pc:chgData name="Fábio Miranda Morgado" userId="fc72a584-3a6d-4147-bd48-b01ddbc53c5c" providerId="ADAL" clId="{F9FEC860-8B64-48ED-9330-22E18A5D2A48}"/>
    <pc:docChg chg="undo custSel addSld delSld modSld">
      <pc:chgData name="Fábio Miranda Morgado" userId="fc72a584-3a6d-4147-bd48-b01ddbc53c5c" providerId="ADAL" clId="{F9FEC860-8B64-48ED-9330-22E18A5D2A48}" dt="2022-11-24T13:30:32.260" v="113" actId="2696"/>
      <pc:docMkLst>
        <pc:docMk/>
      </pc:docMkLst>
      <pc:sldChg chg="del">
        <pc:chgData name="Fábio Miranda Morgado" userId="fc72a584-3a6d-4147-bd48-b01ddbc53c5c" providerId="ADAL" clId="{F9FEC860-8B64-48ED-9330-22E18A5D2A48}" dt="2022-11-24T13:30:32.260" v="113" actId="2696"/>
        <pc:sldMkLst>
          <pc:docMk/>
          <pc:sldMk cId="1238403978" sldId="549"/>
        </pc:sldMkLst>
      </pc:sldChg>
      <pc:sldChg chg="addSp delSp modSp add mod">
        <pc:chgData name="Fábio Miranda Morgado" userId="fc72a584-3a6d-4147-bd48-b01ddbc53c5c" providerId="ADAL" clId="{F9FEC860-8B64-48ED-9330-22E18A5D2A48}" dt="2022-11-24T13:19:45.177" v="112"/>
        <pc:sldMkLst>
          <pc:docMk/>
          <pc:sldMk cId="3779848104" sldId="562"/>
        </pc:sldMkLst>
        <pc:spChg chg="add del mod">
          <ac:chgData name="Fábio Miranda Morgado" userId="fc72a584-3a6d-4147-bd48-b01ddbc53c5c" providerId="ADAL" clId="{F9FEC860-8B64-48ED-9330-22E18A5D2A48}" dt="2022-11-24T12:59:09.846" v="53" actId="478"/>
          <ac:spMkLst>
            <pc:docMk/>
            <pc:sldMk cId="3779848104" sldId="562"/>
            <ac:spMk id="3" creationId="{396AD31E-F3F2-E1E2-FC32-4BE9DAF62B82}"/>
          </ac:spMkLst>
        </pc:spChg>
        <pc:spChg chg="add mod">
          <ac:chgData name="Fábio Miranda Morgado" userId="fc72a584-3a6d-4147-bd48-b01ddbc53c5c" providerId="ADAL" clId="{F9FEC860-8B64-48ED-9330-22E18A5D2A48}" dt="2022-11-24T13:06:57.919" v="110" actId="1076"/>
          <ac:spMkLst>
            <pc:docMk/>
            <pc:sldMk cId="3779848104" sldId="562"/>
            <ac:spMk id="4" creationId="{3E4E583E-E85C-3D4C-7C8F-CF0BCE82636F}"/>
          </ac:spMkLst>
        </pc:spChg>
        <pc:spChg chg="add mod">
          <ac:chgData name="Fábio Miranda Morgado" userId="fc72a584-3a6d-4147-bd48-b01ddbc53c5c" providerId="ADAL" clId="{F9FEC860-8B64-48ED-9330-22E18A5D2A48}" dt="2022-11-24T13:06:57.919" v="110" actId="1076"/>
          <ac:spMkLst>
            <pc:docMk/>
            <pc:sldMk cId="3779848104" sldId="562"/>
            <ac:spMk id="8" creationId="{AEA55F18-CE32-4B06-B960-C5702C036A10}"/>
          </ac:spMkLst>
        </pc:spChg>
        <pc:spChg chg="add del mod">
          <ac:chgData name="Fábio Miranda Morgado" userId="fc72a584-3a6d-4147-bd48-b01ddbc53c5c" providerId="ADAL" clId="{F9FEC860-8B64-48ED-9330-22E18A5D2A48}" dt="2022-11-24T13:00:23.378" v="59" actId="478"/>
          <ac:spMkLst>
            <pc:docMk/>
            <pc:sldMk cId="3779848104" sldId="562"/>
            <ac:spMk id="9" creationId="{1D901187-8202-C563-CF73-08F66EAEBF45}"/>
          </ac:spMkLst>
        </pc:spChg>
        <pc:spChg chg="mod">
          <ac:chgData name="Fábio Miranda Morgado" userId="fc72a584-3a6d-4147-bd48-b01ddbc53c5c" providerId="ADAL" clId="{F9FEC860-8B64-48ED-9330-22E18A5D2A48}" dt="2022-11-24T13:19:45.177" v="112"/>
          <ac:spMkLst>
            <pc:docMk/>
            <pc:sldMk cId="3779848104" sldId="562"/>
            <ac:spMk id="9" creationId="{73261DE0-A473-F58D-3C04-CFBA6E5A20A6}"/>
          </ac:spMkLst>
        </pc:spChg>
        <pc:spChg chg="add mod">
          <ac:chgData name="Fábio Miranda Morgado" userId="fc72a584-3a6d-4147-bd48-b01ddbc53c5c" providerId="ADAL" clId="{F9FEC860-8B64-48ED-9330-22E18A5D2A48}" dt="2022-11-24T13:05:44.690" v="109" actId="164"/>
          <ac:spMkLst>
            <pc:docMk/>
            <pc:sldMk cId="3779848104" sldId="562"/>
            <ac:spMk id="11" creationId="{4BF93D54-0271-6397-28E7-343BEA40ACB8}"/>
          </ac:spMkLst>
        </pc:spChg>
        <pc:spChg chg="add mod">
          <ac:chgData name="Fábio Miranda Morgado" userId="fc72a584-3a6d-4147-bd48-b01ddbc53c5c" providerId="ADAL" clId="{F9FEC860-8B64-48ED-9330-22E18A5D2A48}" dt="2022-11-24T13:05:44.690" v="109" actId="164"/>
          <ac:spMkLst>
            <pc:docMk/>
            <pc:sldMk cId="3779848104" sldId="562"/>
            <ac:spMk id="13" creationId="{B15F4A62-5763-D7B5-07A4-5CB6A57B2531}"/>
          </ac:spMkLst>
        </pc:spChg>
        <pc:spChg chg="add mod">
          <ac:chgData name="Fábio Miranda Morgado" userId="fc72a584-3a6d-4147-bd48-b01ddbc53c5c" providerId="ADAL" clId="{F9FEC860-8B64-48ED-9330-22E18A5D2A48}" dt="2022-11-24T13:05:44.690" v="109" actId="164"/>
          <ac:spMkLst>
            <pc:docMk/>
            <pc:sldMk cId="3779848104" sldId="562"/>
            <ac:spMk id="14" creationId="{29EF657D-9088-5629-B28F-7943E499965B}"/>
          </ac:spMkLst>
        </pc:spChg>
        <pc:spChg chg="mod">
          <ac:chgData name="Fábio Miranda Morgado" userId="fc72a584-3a6d-4147-bd48-b01ddbc53c5c" providerId="ADAL" clId="{F9FEC860-8B64-48ED-9330-22E18A5D2A48}" dt="2022-11-24T13:19:45.177" v="112"/>
          <ac:spMkLst>
            <pc:docMk/>
            <pc:sldMk cId="3779848104" sldId="562"/>
            <ac:spMk id="16" creationId="{BE5C261F-1CCA-6951-9942-0F749FB297B1}"/>
          </ac:spMkLst>
        </pc:spChg>
        <pc:spChg chg="mod">
          <ac:chgData name="Fábio Miranda Morgado" userId="fc72a584-3a6d-4147-bd48-b01ddbc53c5c" providerId="ADAL" clId="{F9FEC860-8B64-48ED-9330-22E18A5D2A48}" dt="2022-11-24T13:19:45.177" v="112"/>
          <ac:spMkLst>
            <pc:docMk/>
            <pc:sldMk cId="3779848104" sldId="562"/>
            <ac:spMk id="17" creationId="{D3D5799B-DB1F-2389-2F04-C879E07678E3}"/>
          </ac:spMkLst>
        </pc:spChg>
        <pc:grpChg chg="add mod">
          <ac:chgData name="Fábio Miranda Morgado" userId="fc72a584-3a6d-4147-bd48-b01ddbc53c5c" providerId="ADAL" clId="{F9FEC860-8B64-48ED-9330-22E18A5D2A48}" dt="2022-11-24T13:19:45.177" v="112"/>
          <ac:grpSpMkLst>
            <pc:docMk/>
            <pc:sldMk cId="3779848104" sldId="562"/>
            <ac:grpSpMk id="3" creationId="{1A9F6A03-BA2A-6162-E81D-469ED0E2C018}"/>
          </ac:grpSpMkLst>
        </pc:grpChg>
        <pc:grpChg chg="add del mod">
          <ac:chgData name="Fábio Miranda Morgado" userId="fc72a584-3a6d-4147-bd48-b01ddbc53c5c" providerId="ADAL" clId="{F9FEC860-8B64-48ED-9330-22E18A5D2A48}" dt="2022-11-24T13:19:34.165" v="111" actId="478"/>
          <ac:grpSpMkLst>
            <pc:docMk/>
            <pc:sldMk cId="3779848104" sldId="562"/>
            <ac:grpSpMk id="15" creationId="{BBA16319-A396-300E-C0F2-21C0156D461D}"/>
          </ac:grpSpMkLst>
        </pc:grpChg>
        <pc:picChg chg="mod">
          <ac:chgData name="Fábio Miranda Morgado" userId="fc72a584-3a6d-4147-bd48-b01ddbc53c5c" providerId="ADAL" clId="{F9FEC860-8B64-48ED-9330-22E18A5D2A48}" dt="2022-11-24T13:00:40.247" v="61" actId="1076"/>
          <ac:picMkLst>
            <pc:docMk/>
            <pc:sldMk cId="3779848104" sldId="562"/>
            <ac:picMk id="2" creationId="{96CE0E9A-AD85-5DA5-80FE-B8944C3A0059}"/>
          </ac:picMkLst>
        </pc:picChg>
      </pc:sldChg>
    </pc:docChg>
  </pc:docChgLst>
  <pc:docChgLst>
    <pc:chgData name="Edson Schwanke | Crasa Infraestrutura" userId="65f00dee-0ed4-4040-b194-8f9512581cac" providerId="ADAL" clId="{B64358F3-530D-4ECA-AEEA-BB15930E3E5F}"/>
    <pc:docChg chg="custSel modSld">
      <pc:chgData name="Edson Schwanke | Crasa Infraestrutura" userId="65f00dee-0ed4-4040-b194-8f9512581cac" providerId="ADAL" clId="{B64358F3-530D-4ECA-AEEA-BB15930E3E5F}" dt="2023-01-29T13:55:02.938" v="132" actId="1036"/>
      <pc:docMkLst>
        <pc:docMk/>
      </pc:docMkLst>
      <pc:sldChg chg="modSp mod">
        <pc:chgData name="Edson Schwanke | Crasa Infraestrutura" userId="65f00dee-0ed4-4040-b194-8f9512581cac" providerId="ADAL" clId="{B64358F3-530D-4ECA-AEEA-BB15930E3E5F}" dt="2023-01-27T11:09:46.590" v="2" actId="20577"/>
        <pc:sldMkLst>
          <pc:docMk/>
          <pc:sldMk cId="3980699782" sldId="256"/>
        </pc:sldMkLst>
        <pc:spChg chg="mod">
          <ac:chgData name="Edson Schwanke | Crasa Infraestrutura" userId="65f00dee-0ed4-4040-b194-8f9512581cac" providerId="ADAL" clId="{B64358F3-530D-4ECA-AEEA-BB15930E3E5F}" dt="2023-01-27T11:09:46.590" v="2" actId="20577"/>
          <ac:spMkLst>
            <pc:docMk/>
            <pc:sldMk cId="3980699782" sldId="256"/>
            <ac:spMk id="13" creationId="{EF270033-4665-4BD3-BCF8-3364B160B400}"/>
          </ac:spMkLst>
        </pc:spChg>
      </pc:sldChg>
      <pc:sldChg chg="addSp delSp modSp mod">
        <pc:chgData name="Edson Schwanke | Crasa Infraestrutura" userId="65f00dee-0ed4-4040-b194-8f9512581cac" providerId="ADAL" clId="{B64358F3-530D-4ECA-AEEA-BB15930E3E5F}" dt="2023-01-29T11:48:43.335" v="73" actId="1037"/>
        <pc:sldMkLst>
          <pc:docMk/>
          <pc:sldMk cId="1768799694" sldId="514"/>
        </pc:sldMkLst>
        <pc:picChg chg="del">
          <ac:chgData name="Edson Schwanke | Crasa Infraestrutura" userId="65f00dee-0ed4-4040-b194-8f9512581cac" providerId="ADAL" clId="{B64358F3-530D-4ECA-AEEA-BB15930E3E5F}" dt="2023-01-27T11:20:41.203" v="56" actId="478"/>
          <ac:picMkLst>
            <pc:docMk/>
            <pc:sldMk cId="1768799694" sldId="514"/>
            <ac:picMk id="2" creationId="{55A50608-0227-5D7C-D0CA-31FB7172AB17}"/>
          </ac:picMkLst>
        </pc:picChg>
        <pc:picChg chg="add mod">
          <ac:chgData name="Edson Schwanke | Crasa Infraestrutura" userId="65f00dee-0ed4-4040-b194-8f9512581cac" providerId="ADAL" clId="{B64358F3-530D-4ECA-AEEA-BB15930E3E5F}" dt="2023-01-29T11:48:43.335" v="73" actId="1037"/>
          <ac:picMkLst>
            <pc:docMk/>
            <pc:sldMk cId="1768799694" sldId="514"/>
            <ac:picMk id="2" creationId="{A35E87B2-9DC2-457D-6FD6-B8158F2A4718}"/>
          </ac:picMkLst>
        </pc:picChg>
      </pc:sldChg>
      <pc:sldChg chg="addSp delSp modSp mod">
        <pc:chgData name="Edson Schwanke | Crasa Infraestrutura" userId="65f00dee-0ed4-4040-b194-8f9512581cac" providerId="ADAL" clId="{B64358F3-530D-4ECA-AEEA-BB15930E3E5F}" dt="2023-01-29T11:47:27.409" v="62" actId="14100"/>
        <pc:sldMkLst>
          <pc:docMk/>
          <pc:sldMk cId="2191282707" sldId="515"/>
        </pc:sldMkLst>
        <pc:picChg chg="del">
          <ac:chgData name="Edson Schwanke | Crasa Infraestrutura" userId="65f00dee-0ed4-4040-b194-8f9512581cac" providerId="ADAL" clId="{B64358F3-530D-4ECA-AEEA-BB15930E3E5F}" dt="2023-01-27T11:20:44.592" v="57" actId="478"/>
          <ac:picMkLst>
            <pc:docMk/>
            <pc:sldMk cId="2191282707" sldId="515"/>
            <ac:picMk id="2" creationId="{AC9B62D9-B891-5624-6917-91A84FB56942}"/>
          </ac:picMkLst>
        </pc:picChg>
        <pc:picChg chg="add mod">
          <ac:chgData name="Edson Schwanke | Crasa Infraestrutura" userId="65f00dee-0ed4-4040-b194-8f9512581cac" providerId="ADAL" clId="{B64358F3-530D-4ECA-AEEA-BB15930E3E5F}" dt="2023-01-29T11:47:27.409" v="62" actId="14100"/>
          <ac:picMkLst>
            <pc:docMk/>
            <pc:sldMk cId="2191282707" sldId="515"/>
            <ac:picMk id="2" creationId="{BD70B718-A374-37E7-FB34-691F52E1162C}"/>
          </ac:picMkLst>
        </pc:picChg>
      </pc:sldChg>
      <pc:sldChg chg="addSp delSp mod">
        <pc:chgData name="Edson Schwanke | Crasa Infraestrutura" userId="65f00dee-0ed4-4040-b194-8f9512581cac" providerId="ADAL" clId="{B64358F3-530D-4ECA-AEEA-BB15930E3E5F}" dt="2023-01-29T12:49:39.622" v="75"/>
        <pc:sldMkLst>
          <pc:docMk/>
          <pc:sldMk cId="2279935144" sldId="521"/>
        </pc:sldMkLst>
        <pc:picChg chg="del">
          <ac:chgData name="Edson Schwanke | Crasa Infraestrutura" userId="65f00dee-0ed4-4040-b194-8f9512581cac" providerId="ADAL" clId="{B64358F3-530D-4ECA-AEEA-BB15930E3E5F}" dt="2023-01-29T12:49:16.963" v="74" actId="478"/>
          <ac:picMkLst>
            <pc:docMk/>
            <pc:sldMk cId="2279935144" sldId="521"/>
            <ac:picMk id="2" creationId="{0DD0FEB3-DEAE-297A-D2EC-C5FCA4EA4296}"/>
          </ac:picMkLst>
        </pc:picChg>
        <pc:picChg chg="add">
          <ac:chgData name="Edson Schwanke | Crasa Infraestrutura" userId="65f00dee-0ed4-4040-b194-8f9512581cac" providerId="ADAL" clId="{B64358F3-530D-4ECA-AEEA-BB15930E3E5F}" dt="2023-01-29T12:49:39.622" v="75"/>
          <ac:picMkLst>
            <pc:docMk/>
            <pc:sldMk cId="2279935144" sldId="521"/>
            <ac:picMk id="3" creationId="{3C3CDCE6-6508-E5D6-D5E1-2D98E814A030}"/>
          </ac:picMkLst>
        </pc:picChg>
      </pc:sldChg>
      <pc:sldChg chg="addSp delSp modSp mod">
        <pc:chgData name="Edson Schwanke | Crasa Infraestrutura" userId="65f00dee-0ed4-4040-b194-8f9512581cac" providerId="ADAL" clId="{B64358F3-530D-4ECA-AEEA-BB15930E3E5F}" dt="2023-01-29T12:50:14.670" v="94" actId="1036"/>
        <pc:sldMkLst>
          <pc:docMk/>
          <pc:sldMk cId="1270928284" sldId="523"/>
        </pc:sldMkLst>
        <pc:picChg chg="add mod">
          <ac:chgData name="Edson Schwanke | Crasa Infraestrutura" userId="65f00dee-0ed4-4040-b194-8f9512581cac" providerId="ADAL" clId="{B64358F3-530D-4ECA-AEEA-BB15930E3E5F}" dt="2023-01-29T12:50:14.670" v="94" actId="1036"/>
          <ac:picMkLst>
            <pc:docMk/>
            <pc:sldMk cId="1270928284" sldId="523"/>
            <ac:picMk id="2" creationId="{C8D9B6E7-14E1-5FCF-3E59-66C9B381317B}"/>
          </ac:picMkLst>
        </pc:picChg>
        <pc:picChg chg="del">
          <ac:chgData name="Edson Schwanke | Crasa Infraestrutura" userId="65f00dee-0ed4-4040-b194-8f9512581cac" providerId="ADAL" clId="{B64358F3-530D-4ECA-AEEA-BB15930E3E5F}" dt="2023-01-29T12:49:50.674" v="76" actId="478"/>
          <ac:picMkLst>
            <pc:docMk/>
            <pc:sldMk cId="1270928284" sldId="523"/>
            <ac:picMk id="3" creationId="{630DD0E0-D798-72E1-4993-C604ABD5C27C}"/>
          </ac:picMkLst>
        </pc:picChg>
      </pc:sldChg>
      <pc:sldChg chg="addSp delSp modSp mod">
        <pc:chgData name="Edson Schwanke | Crasa Infraestrutura" userId="65f00dee-0ed4-4040-b194-8f9512581cac" providerId="ADAL" clId="{B64358F3-530D-4ECA-AEEA-BB15930E3E5F}" dt="2023-01-27T11:14:44.419" v="55" actId="1036"/>
        <pc:sldMkLst>
          <pc:docMk/>
          <pc:sldMk cId="2848876391" sldId="554"/>
        </pc:sldMkLst>
        <pc:picChg chg="del">
          <ac:chgData name="Edson Schwanke | Crasa Infraestrutura" userId="65f00dee-0ed4-4040-b194-8f9512581cac" providerId="ADAL" clId="{B64358F3-530D-4ECA-AEEA-BB15930E3E5F}" dt="2023-01-27T11:10:07.804" v="3" actId="478"/>
          <ac:picMkLst>
            <pc:docMk/>
            <pc:sldMk cId="2848876391" sldId="554"/>
            <ac:picMk id="3" creationId="{07673C40-002A-7D6E-7ABF-BDEEB08D6A3B}"/>
          </ac:picMkLst>
        </pc:picChg>
        <pc:picChg chg="add mod">
          <ac:chgData name="Edson Schwanke | Crasa Infraestrutura" userId="65f00dee-0ed4-4040-b194-8f9512581cac" providerId="ADAL" clId="{B64358F3-530D-4ECA-AEEA-BB15930E3E5F}" dt="2023-01-27T11:14:44.419" v="55" actId="1036"/>
          <ac:picMkLst>
            <pc:docMk/>
            <pc:sldMk cId="2848876391" sldId="554"/>
            <ac:picMk id="4" creationId="{DE45761B-439B-B635-3C6C-48EB067609C8}"/>
          </ac:picMkLst>
        </pc:picChg>
      </pc:sldChg>
      <pc:sldChg chg="addSp delSp modSp mod">
        <pc:chgData name="Edson Schwanke | Crasa Infraestrutura" userId="65f00dee-0ed4-4040-b194-8f9512581cac" providerId="ADAL" clId="{B64358F3-530D-4ECA-AEEA-BB15930E3E5F}" dt="2023-01-29T13:55:02.938" v="132" actId="1036"/>
        <pc:sldMkLst>
          <pc:docMk/>
          <pc:sldMk cId="1093682123" sldId="558"/>
        </pc:sldMkLst>
        <pc:picChg chg="del">
          <ac:chgData name="Edson Schwanke | Crasa Infraestrutura" userId="65f00dee-0ed4-4040-b194-8f9512581cac" providerId="ADAL" clId="{B64358F3-530D-4ECA-AEEA-BB15930E3E5F}" dt="2023-01-29T13:54:31.545" v="113" actId="478"/>
          <ac:picMkLst>
            <pc:docMk/>
            <pc:sldMk cId="1093682123" sldId="558"/>
            <ac:picMk id="2" creationId="{97373C66-8754-1245-8D09-529867E149B2}"/>
          </ac:picMkLst>
        </pc:picChg>
        <pc:picChg chg="add mod">
          <ac:chgData name="Edson Schwanke | Crasa Infraestrutura" userId="65f00dee-0ed4-4040-b194-8f9512581cac" providerId="ADAL" clId="{B64358F3-530D-4ECA-AEEA-BB15930E3E5F}" dt="2023-01-29T13:55:02.938" v="132" actId="1036"/>
          <ac:picMkLst>
            <pc:docMk/>
            <pc:sldMk cId="1093682123" sldId="558"/>
            <ac:picMk id="3" creationId="{71600B0E-7A03-3163-4308-F405BE38AC86}"/>
          </ac:picMkLst>
        </pc:picChg>
      </pc:sldChg>
      <pc:sldChg chg="addSp delSp modSp mod">
        <pc:chgData name="Edson Schwanke | Crasa Infraestrutura" userId="65f00dee-0ed4-4040-b194-8f9512581cac" providerId="ADAL" clId="{B64358F3-530D-4ECA-AEEA-BB15930E3E5F}" dt="2023-01-27T11:13:26.633" v="29" actId="1036"/>
        <pc:sldMkLst>
          <pc:docMk/>
          <pc:sldMk cId="2146574002" sldId="561"/>
        </pc:sldMkLst>
        <pc:picChg chg="add mod">
          <ac:chgData name="Edson Schwanke | Crasa Infraestrutura" userId="65f00dee-0ed4-4040-b194-8f9512581cac" providerId="ADAL" clId="{B64358F3-530D-4ECA-AEEA-BB15930E3E5F}" dt="2023-01-27T11:13:26.633" v="29" actId="1036"/>
          <ac:picMkLst>
            <pc:docMk/>
            <pc:sldMk cId="2146574002" sldId="561"/>
            <ac:picMk id="3" creationId="{F39AEE92-A197-7EDF-161D-C1D8F289F6CE}"/>
          </ac:picMkLst>
        </pc:picChg>
        <pc:picChg chg="del">
          <ac:chgData name="Edson Schwanke | Crasa Infraestrutura" userId="65f00dee-0ed4-4040-b194-8f9512581cac" providerId="ADAL" clId="{B64358F3-530D-4ECA-AEEA-BB15930E3E5F}" dt="2023-01-27T11:10:16.523" v="4" actId="478"/>
          <ac:picMkLst>
            <pc:docMk/>
            <pc:sldMk cId="2146574002" sldId="561"/>
            <ac:picMk id="4" creationId="{BB0AB547-9362-786D-7213-579324DEE232}"/>
          </ac:picMkLst>
        </pc:picChg>
      </pc:sldChg>
      <pc:sldChg chg="addSp delSp modSp mod">
        <pc:chgData name="Edson Schwanke | Crasa Infraestrutura" userId="65f00dee-0ed4-4040-b194-8f9512581cac" providerId="ADAL" clId="{B64358F3-530D-4ECA-AEEA-BB15930E3E5F}" dt="2023-01-29T13:54:07.741" v="112" actId="1038"/>
        <pc:sldMkLst>
          <pc:docMk/>
          <pc:sldMk cId="3779848104" sldId="562"/>
        </pc:sldMkLst>
        <pc:picChg chg="add mod">
          <ac:chgData name="Edson Schwanke | Crasa Infraestrutura" userId="65f00dee-0ed4-4040-b194-8f9512581cac" providerId="ADAL" clId="{B64358F3-530D-4ECA-AEEA-BB15930E3E5F}" dt="2023-01-29T13:54:07.741" v="112" actId="1038"/>
          <ac:picMkLst>
            <pc:docMk/>
            <pc:sldMk cId="3779848104" sldId="562"/>
            <ac:picMk id="2" creationId="{A4516FFC-77C0-E98F-E854-108BA776B4F6}"/>
          </ac:picMkLst>
        </pc:picChg>
        <pc:picChg chg="del">
          <ac:chgData name="Edson Schwanke | Crasa Infraestrutura" userId="65f00dee-0ed4-4040-b194-8f9512581cac" providerId="ADAL" clId="{B64358F3-530D-4ECA-AEEA-BB15930E3E5F}" dt="2023-01-29T13:53:18.562" v="95" actId="478"/>
          <ac:picMkLst>
            <pc:docMk/>
            <pc:sldMk cId="3779848104" sldId="562"/>
            <ac:picMk id="13" creationId="{A1389F08-59D6-36BF-59B9-A8230932EA34}"/>
          </ac:picMkLst>
        </pc:picChg>
      </pc:sldChg>
    </pc:docChg>
  </pc:docChgLst>
  <pc:docChgLst>
    <pc:chgData name="Daljosmar Rodrigues Magalhães" userId="4ed523f5-10ef-49f2-9fb4-43715b23bd06" providerId="ADAL" clId="{420DA477-D99B-417B-A99D-63CAD555DF34}"/>
    <pc:docChg chg="undo custSel addSld delSld modSld sldOrd">
      <pc:chgData name="Daljosmar Rodrigues Magalhães" userId="4ed523f5-10ef-49f2-9fb4-43715b23bd06" providerId="ADAL" clId="{420DA477-D99B-417B-A99D-63CAD555DF34}" dt="2022-04-29T17:21:30.339" v="239" actId="1076"/>
      <pc:docMkLst>
        <pc:docMk/>
      </pc:docMkLst>
      <pc:sldChg chg="modSp mod">
        <pc:chgData name="Daljosmar Rodrigues Magalhães" userId="4ed523f5-10ef-49f2-9fb4-43715b23bd06" providerId="ADAL" clId="{420DA477-D99B-417B-A99D-63CAD555DF34}" dt="2022-04-28T19:10:52.339" v="89" actId="14100"/>
        <pc:sldMkLst>
          <pc:docMk/>
          <pc:sldMk cId="1038428906" sldId="314"/>
        </pc:sldMkLst>
        <pc:picChg chg="mod">
          <ac:chgData name="Daljosmar Rodrigues Magalhães" userId="4ed523f5-10ef-49f2-9fb4-43715b23bd06" providerId="ADAL" clId="{420DA477-D99B-417B-A99D-63CAD555DF34}" dt="2022-04-28T19:10:52.339" v="89" actId="14100"/>
          <ac:picMkLst>
            <pc:docMk/>
            <pc:sldMk cId="1038428906" sldId="314"/>
            <ac:picMk id="39" creationId="{497CDFCE-BF0C-43E7-B75A-95AFAB7AE6A0}"/>
          </ac:picMkLst>
        </pc:picChg>
      </pc:sldChg>
      <pc:sldChg chg="del">
        <pc:chgData name="Daljosmar Rodrigues Magalhães" userId="4ed523f5-10ef-49f2-9fb4-43715b23bd06" providerId="ADAL" clId="{420DA477-D99B-417B-A99D-63CAD555DF34}" dt="2022-04-25T18:28:06.416" v="1" actId="47"/>
        <pc:sldMkLst>
          <pc:docMk/>
          <pc:sldMk cId="588358692" sldId="448"/>
        </pc:sldMkLst>
      </pc:sldChg>
      <pc:sldChg chg="addSp delSp modSp mod">
        <pc:chgData name="Daljosmar Rodrigues Magalhães" userId="4ed523f5-10ef-49f2-9fb4-43715b23bd06" providerId="ADAL" clId="{420DA477-D99B-417B-A99D-63CAD555DF34}" dt="2022-04-29T03:28:40.115" v="161" actId="1076"/>
        <pc:sldMkLst>
          <pc:docMk/>
          <pc:sldMk cId="4088419023" sldId="449"/>
        </pc:sldMkLst>
        <pc:picChg chg="add mod">
          <ac:chgData name="Daljosmar Rodrigues Magalhães" userId="4ed523f5-10ef-49f2-9fb4-43715b23bd06" providerId="ADAL" clId="{420DA477-D99B-417B-A99D-63CAD555DF34}" dt="2022-04-29T03:28:40.115" v="161" actId="1076"/>
          <ac:picMkLst>
            <pc:docMk/>
            <pc:sldMk cId="4088419023" sldId="449"/>
            <ac:picMk id="2" creationId="{44055EFC-92D6-40AD-812C-0ECE7D7EBD5D}"/>
          </ac:picMkLst>
        </pc:picChg>
        <pc:picChg chg="del">
          <ac:chgData name="Daljosmar Rodrigues Magalhães" userId="4ed523f5-10ef-49f2-9fb4-43715b23bd06" providerId="ADAL" clId="{420DA477-D99B-417B-A99D-63CAD555DF34}" dt="2022-04-29T03:28:29.695" v="158" actId="478"/>
          <ac:picMkLst>
            <pc:docMk/>
            <pc:sldMk cId="4088419023" sldId="449"/>
            <ac:picMk id="4" creationId="{EE489791-D268-4F60-9F9A-F5798766FA7A}"/>
          </ac:picMkLst>
        </pc:picChg>
      </pc:sldChg>
      <pc:sldChg chg="modSp mod">
        <pc:chgData name="Daljosmar Rodrigues Magalhães" userId="4ed523f5-10ef-49f2-9fb4-43715b23bd06" providerId="ADAL" clId="{420DA477-D99B-417B-A99D-63CAD555DF34}" dt="2022-04-25T18:00:35.816" v="0" actId="6549"/>
        <pc:sldMkLst>
          <pc:docMk/>
          <pc:sldMk cId="511987932" sldId="455"/>
        </pc:sldMkLst>
        <pc:spChg chg="mod">
          <ac:chgData name="Daljosmar Rodrigues Magalhães" userId="4ed523f5-10ef-49f2-9fb4-43715b23bd06" providerId="ADAL" clId="{420DA477-D99B-417B-A99D-63CAD555DF34}" dt="2022-04-25T18:00:35.816" v="0" actId="6549"/>
          <ac:spMkLst>
            <pc:docMk/>
            <pc:sldMk cId="511987932" sldId="455"/>
            <ac:spMk id="10" creationId="{BC6181F8-0376-478D-8AC1-6DFE8B64B543}"/>
          </ac:spMkLst>
        </pc:spChg>
      </pc:sldChg>
      <pc:sldChg chg="modSp mod">
        <pc:chgData name="Daljosmar Rodrigues Magalhães" userId="4ed523f5-10ef-49f2-9fb4-43715b23bd06" providerId="ADAL" clId="{420DA477-D99B-417B-A99D-63CAD555DF34}" dt="2022-04-25T18:28:25.805" v="10" actId="20577"/>
        <pc:sldMkLst>
          <pc:docMk/>
          <pc:sldMk cId="1720255633" sldId="464"/>
        </pc:sldMkLst>
        <pc:spChg chg="mod">
          <ac:chgData name="Daljosmar Rodrigues Magalhães" userId="4ed523f5-10ef-49f2-9fb4-43715b23bd06" providerId="ADAL" clId="{420DA477-D99B-417B-A99D-63CAD555DF34}" dt="2022-04-25T18:28:25.805" v="10" actId="20577"/>
          <ac:spMkLst>
            <pc:docMk/>
            <pc:sldMk cId="1720255633" sldId="464"/>
            <ac:spMk id="10" creationId="{F2AB42FD-DF5D-475E-9D1E-AFEAB5D6F732}"/>
          </ac:spMkLst>
        </pc:spChg>
      </pc:sldChg>
      <pc:sldChg chg="addSp delSp modSp mod">
        <pc:chgData name="Daljosmar Rodrigues Magalhães" userId="4ed523f5-10ef-49f2-9fb4-43715b23bd06" providerId="ADAL" clId="{420DA477-D99B-417B-A99D-63CAD555DF34}" dt="2022-04-29T17:21:30.339" v="239" actId="1076"/>
        <pc:sldMkLst>
          <pc:docMk/>
          <pc:sldMk cId="1998097232" sldId="474"/>
        </pc:sldMkLst>
        <pc:spChg chg="mod">
          <ac:chgData name="Daljosmar Rodrigues Magalhães" userId="4ed523f5-10ef-49f2-9fb4-43715b23bd06" providerId="ADAL" clId="{420DA477-D99B-417B-A99D-63CAD555DF34}" dt="2022-04-28T18:57:37.177" v="66" actId="6549"/>
          <ac:spMkLst>
            <pc:docMk/>
            <pc:sldMk cId="1998097232" sldId="474"/>
            <ac:spMk id="10" creationId="{F2AB42FD-DF5D-475E-9D1E-AFEAB5D6F732}"/>
          </ac:spMkLst>
        </pc:spChg>
        <pc:spChg chg="del">
          <ac:chgData name="Daljosmar Rodrigues Magalhães" userId="4ed523f5-10ef-49f2-9fb4-43715b23bd06" providerId="ADAL" clId="{420DA477-D99B-417B-A99D-63CAD555DF34}" dt="2022-04-28T18:57:43.152" v="67" actId="478"/>
          <ac:spMkLst>
            <pc:docMk/>
            <pc:sldMk cId="1998097232" sldId="474"/>
            <ac:spMk id="11" creationId="{0E8F7846-8C97-440D-9DA7-40AB44B70FBE}"/>
          </ac:spMkLst>
        </pc:spChg>
        <pc:picChg chg="del">
          <ac:chgData name="Daljosmar Rodrigues Magalhães" userId="4ed523f5-10ef-49f2-9fb4-43715b23bd06" providerId="ADAL" clId="{420DA477-D99B-417B-A99D-63CAD555DF34}" dt="2022-04-28T18:57:22.158" v="62" actId="478"/>
          <ac:picMkLst>
            <pc:docMk/>
            <pc:sldMk cId="1998097232" sldId="474"/>
            <ac:picMk id="2" creationId="{53C76745-DA64-4100-8ED4-93ADB8B6718E}"/>
          </ac:picMkLst>
        </pc:picChg>
        <pc:picChg chg="add mod">
          <ac:chgData name="Daljosmar Rodrigues Magalhães" userId="4ed523f5-10ef-49f2-9fb4-43715b23bd06" providerId="ADAL" clId="{420DA477-D99B-417B-A99D-63CAD555DF34}" dt="2022-04-29T17:21:30.339" v="239" actId="1076"/>
          <ac:picMkLst>
            <pc:docMk/>
            <pc:sldMk cId="1998097232" sldId="474"/>
            <ac:picMk id="4" creationId="{0C5D0158-0962-4D99-90CF-2A3CEB9E9F66}"/>
          </ac:picMkLst>
        </pc:picChg>
      </pc:sldChg>
      <pc:sldChg chg="addSp delSp modSp mod">
        <pc:chgData name="Daljosmar Rodrigues Magalhães" userId="4ed523f5-10ef-49f2-9fb4-43715b23bd06" providerId="ADAL" clId="{420DA477-D99B-417B-A99D-63CAD555DF34}" dt="2022-04-28T19:08:42.660" v="81" actId="1076"/>
        <pc:sldMkLst>
          <pc:docMk/>
          <pc:sldMk cId="513850113" sldId="475"/>
        </pc:sldMkLst>
        <pc:spChg chg="del">
          <ac:chgData name="Daljosmar Rodrigues Magalhães" userId="4ed523f5-10ef-49f2-9fb4-43715b23bd06" providerId="ADAL" clId="{420DA477-D99B-417B-A99D-63CAD555DF34}" dt="2022-04-28T19:02:12.666" v="74" actId="478"/>
          <ac:spMkLst>
            <pc:docMk/>
            <pc:sldMk cId="513850113" sldId="475"/>
            <ac:spMk id="11" creationId="{F2673D55-02D5-455B-B688-02B67AE09AAA}"/>
          </ac:spMkLst>
        </pc:spChg>
        <pc:picChg chg="del">
          <ac:chgData name="Daljosmar Rodrigues Magalhães" userId="4ed523f5-10ef-49f2-9fb4-43715b23bd06" providerId="ADAL" clId="{420DA477-D99B-417B-A99D-63CAD555DF34}" dt="2022-04-28T19:08:22.987" v="76" actId="478"/>
          <ac:picMkLst>
            <pc:docMk/>
            <pc:sldMk cId="513850113" sldId="475"/>
            <ac:picMk id="3" creationId="{EA8EF3F0-B9A1-4720-8526-BFB1081026D9}"/>
          </ac:picMkLst>
        </pc:picChg>
        <pc:picChg chg="add mod modCrop">
          <ac:chgData name="Daljosmar Rodrigues Magalhães" userId="4ed523f5-10ef-49f2-9fb4-43715b23bd06" providerId="ADAL" clId="{420DA477-D99B-417B-A99D-63CAD555DF34}" dt="2022-04-28T19:08:42.660" v="81" actId="1076"/>
          <ac:picMkLst>
            <pc:docMk/>
            <pc:sldMk cId="513850113" sldId="475"/>
            <ac:picMk id="4" creationId="{E7E0684C-FC94-4131-9EB8-6577C07E8D80}"/>
          </ac:picMkLst>
        </pc:picChg>
      </pc:sldChg>
      <pc:sldChg chg="addSp delSp modSp add del mod">
        <pc:chgData name="Daljosmar Rodrigues Magalhães" userId="4ed523f5-10ef-49f2-9fb4-43715b23bd06" providerId="ADAL" clId="{420DA477-D99B-417B-A99D-63CAD555DF34}" dt="2022-04-26T17:32:56.843" v="27" actId="2696"/>
        <pc:sldMkLst>
          <pc:docMk/>
          <pc:sldMk cId="115060994" sldId="476"/>
        </pc:sldMkLst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9" creationId="{3837D245-4BA5-4B8B-AF0C-D942C5628C64}"/>
          </ac:spMkLst>
        </pc:spChg>
        <pc:spChg chg="add del">
          <ac:chgData name="Daljosmar Rodrigues Magalhães" userId="4ed523f5-10ef-49f2-9fb4-43715b23bd06" providerId="ADAL" clId="{420DA477-D99B-417B-A99D-63CAD555DF34}" dt="2022-04-26T17:32:13.248" v="17" actId="478"/>
          <ac:spMkLst>
            <pc:docMk/>
            <pc:sldMk cId="115060994" sldId="476"/>
            <ac:spMk id="10" creationId="{2C6D3FA0-0B1E-4EC6-A239-6A8F61AE9FEC}"/>
          </ac:spMkLst>
        </pc:spChg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11" creationId="{9E91E91B-21A0-4126-A8E5-CF4894DC2F2E}"/>
          </ac:spMkLst>
        </pc:spChg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12" creationId="{180D4142-CC39-4D68-8F51-FE5682DECA7B}"/>
          </ac:spMkLst>
        </pc:spChg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13" creationId="{C77378B6-8099-4870-85E5-5421BCD5E342}"/>
          </ac:spMkLst>
        </pc:spChg>
        <pc:spChg chg="del">
          <ac:chgData name="Daljosmar Rodrigues Magalhães" userId="4ed523f5-10ef-49f2-9fb4-43715b23bd06" providerId="ADAL" clId="{420DA477-D99B-417B-A99D-63CAD555DF34}" dt="2022-04-26T17:32:01.287" v="12" actId="478"/>
          <ac:spMkLst>
            <pc:docMk/>
            <pc:sldMk cId="115060994" sldId="476"/>
            <ac:spMk id="14" creationId="{D0C7CCA1-D6C3-4661-B53E-D3F9954CD8E3}"/>
          </ac:spMkLst>
        </pc:spChg>
        <pc:spChg chg="add del mod">
          <ac:chgData name="Daljosmar Rodrigues Magalhães" userId="4ed523f5-10ef-49f2-9fb4-43715b23bd06" providerId="ADAL" clId="{420DA477-D99B-417B-A99D-63CAD555DF34}" dt="2022-04-26T17:32:27.243" v="23"/>
          <ac:spMkLst>
            <pc:docMk/>
            <pc:sldMk cId="115060994" sldId="476"/>
            <ac:spMk id="15" creationId="{EF2CF331-99BC-486E-84B4-1C47A1CBF014}"/>
          </ac:spMkLst>
        </pc:spChg>
        <pc:spChg chg="add del mod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16" creationId="{843818E4-DB19-4BAB-A82A-56A527E82C64}"/>
          </ac:spMkLst>
        </pc:spChg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19" creationId="{C97911EE-0FAC-4A04-A6CF-F402E1F183FF}"/>
          </ac:spMkLst>
        </pc:spChg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22" creationId="{584FB41D-02DF-473B-BA21-FF10DFE3E00A}"/>
          </ac:spMkLst>
        </pc:spChg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25" creationId="{00000000-0000-0000-0000-000000000000}"/>
          </ac:spMkLst>
        </pc:spChg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36" creationId="{121EEC47-3290-4AF7-8CF2-82B34F830732}"/>
          </ac:spMkLst>
        </pc:spChg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39" creationId="{C488F62C-F5FC-4194-9DF6-772B2C7B5F24}"/>
          </ac:spMkLst>
        </pc:spChg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44" creationId="{8A688DBD-150E-4D1A-8928-06BD7C8058CE}"/>
          </ac:spMkLst>
        </pc:spChg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45" creationId="{86951B86-50BF-4E4C-BF79-921016DFF6E2}"/>
          </ac:spMkLst>
        </pc:spChg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50" creationId="{31068F00-6544-4D79-B889-9AE1A4B89B92}"/>
          </ac:spMkLst>
        </pc:spChg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51" creationId="{30493BD0-282E-4B02-937A-65CF436337DC}"/>
          </ac:spMkLst>
        </pc:spChg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53" creationId="{72BFAC61-3DF2-488C-B014-F9D535AECFCE}"/>
          </ac:spMkLst>
        </pc:spChg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54" creationId="{7BDDC8AB-86FA-4AB2-A265-1D5238218778}"/>
          </ac:spMkLst>
        </pc:spChg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56" creationId="{F2320470-D21B-45D3-A0E2-FE59B3D67FA2}"/>
          </ac:spMkLst>
        </pc:spChg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57" creationId="{C1EEBC52-BFA0-4781-A0CE-8D933E705C72}"/>
          </ac:spMkLst>
        </pc:spChg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58" creationId="{76F84DD6-8405-4C80-A57C-E952EB28727F}"/>
          </ac:spMkLst>
        </pc:spChg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59" creationId="{2C45A9E0-27A3-48CB-BB71-E053C4550BFE}"/>
          </ac:spMkLst>
        </pc:spChg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60" creationId="{1F741A4F-AF44-4553-9FE6-137E23635034}"/>
          </ac:spMkLst>
        </pc:spChg>
        <pc:spChg chg="add del mod">
          <ac:chgData name="Daljosmar Rodrigues Magalhães" userId="4ed523f5-10ef-49f2-9fb4-43715b23bd06" providerId="ADAL" clId="{420DA477-D99B-417B-A99D-63CAD555DF34}" dt="2022-04-26T17:32:22.634" v="20" actId="6549"/>
          <ac:spMkLst>
            <pc:docMk/>
            <pc:sldMk cId="115060994" sldId="476"/>
            <ac:spMk id="61" creationId="{A65DFCA0-1781-4CE2-8179-044E7B3D4330}"/>
          </ac:spMkLst>
        </pc:spChg>
        <pc:spChg chg="add del">
          <ac:chgData name="Daljosmar Rodrigues Magalhães" userId="4ed523f5-10ef-49f2-9fb4-43715b23bd06" providerId="ADAL" clId="{420DA477-D99B-417B-A99D-63CAD555DF34}" dt="2022-04-26T17:32:21.833" v="19" actId="478"/>
          <ac:spMkLst>
            <pc:docMk/>
            <pc:sldMk cId="115060994" sldId="476"/>
            <ac:spMk id="62" creationId="{64BF8051-DFE3-4A67-B31E-1E373A12383C}"/>
          </ac:spMkLst>
        </pc:spChg>
        <pc:spChg chg="add del mod">
          <ac:chgData name="Daljosmar Rodrigues Magalhães" userId="4ed523f5-10ef-49f2-9fb4-43715b23bd06" providerId="ADAL" clId="{420DA477-D99B-417B-A99D-63CAD555DF34}" dt="2022-04-26T17:32:16.713" v="18" actId="6549"/>
          <ac:spMkLst>
            <pc:docMk/>
            <pc:sldMk cId="115060994" sldId="476"/>
            <ac:spMk id="63" creationId="{B72E0240-4622-429A-91F0-15E29B678FA3}"/>
          </ac:spMkLst>
        </pc:spChg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64" creationId="{C5721C70-0B1D-4D03-A0A6-11022FE6189B}"/>
          </ac:spMkLst>
        </pc:spChg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65" creationId="{624DDB77-2ECA-49DF-AA2E-FFC9168FAF55}"/>
          </ac:spMkLst>
        </pc:spChg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66" creationId="{D069D432-ED6C-4FBB-A127-264A3A2F31BE}"/>
          </ac:spMkLst>
        </pc:spChg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67" creationId="{AAE2D1B6-A3CD-427D-B65E-F1241883794F}"/>
          </ac:spMkLst>
        </pc:spChg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68" creationId="{E119563F-F934-486D-B826-59B8FD8080BD}"/>
          </ac:spMkLst>
        </pc:spChg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69" creationId="{F4A214F7-AC2E-4DC3-B713-E3A5FD6FBE35}"/>
          </ac:spMkLst>
        </pc:spChg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70" creationId="{6510B101-53EB-4D54-8760-29820A5061AF}"/>
          </ac:spMkLst>
        </pc:spChg>
        <pc:spChg chg="add del">
          <ac:chgData name="Daljosmar Rodrigues Magalhães" userId="4ed523f5-10ef-49f2-9fb4-43715b23bd06" providerId="ADAL" clId="{420DA477-D99B-417B-A99D-63CAD555DF34}" dt="2022-04-26T17:32:09.660" v="16" actId="478"/>
          <ac:spMkLst>
            <pc:docMk/>
            <pc:sldMk cId="115060994" sldId="476"/>
            <ac:spMk id="82" creationId="{0A2AF837-A1F6-4416-ABDB-29A19505FAC8}"/>
          </ac:spMkLst>
        </pc:spChg>
        <pc:grpChg chg="del">
          <ac:chgData name="Daljosmar Rodrigues Magalhães" userId="4ed523f5-10ef-49f2-9fb4-43715b23bd06" providerId="ADAL" clId="{420DA477-D99B-417B-A99D-63CAD555DF34}" dt="2022-04-26T17:32:02.960" v="13" actId="478"/>
          <ac:grpSpMkLst>
            <pc:docMk/>
            <pc:sldMk cId="115060994" sldId="476"/>
            <ac:grpSpMk id="4" creationId="{DED67EDE-C104-4EE9-9C96-564AE6157B4E}"/>
          </ac:grpSpMkLst>
        </pc:grpChg>
        <pc:grpChg chg="add del">
          <ac:chgData name="Daljosmar Rodrigues Magalhães" userId="4ed523f5-10ef-49f2-9fb4-43715b23bd06" providerId="ADAL" clId="{420DA477-D99B-417B-A99D-63CAD555DF34}" dt="2022-04-26T17:32:09.660" v="16" actId="478"/>
          <ac:grpSpMkLst>
            <pc:docMk/>
            <pc:sldMk cId="115060994" sldId="476"/>
            <ac:grpSpMk id="8" creationId="{24F77D40-9D87-457C-ABCD-42095106DF51}"/>
          </ac:grpSpMkLst>
        </pc:grpChg>
        <pc:grpChg chg="add del">
          <ac:chgData name="Daljosmar Rodrigues Magalhães" userId="4ed523f5-10ef-49f2-9fb4-43715b23bd06" providerId="ADAL" clId="{420DA477-D99B-417B-A99D-63CAD555DF34}" dt="2022-04-26T17:32:09.660" v="16" actId="478"/>
          <ac:grpSpMkLst>
            <pc:docMk/>
            <pc:sldMk cId="115060994" sldId="476"/>
            <ac:grpSpMk id="18" creationId="{4D4AACBE-A252-4CE2-BD95-BCD3D5065D26}"/>
          </ac:grpSpMkLst>
        </pc:grpChg>
        <pc:grpChg chg="add del">
          <ac:chgData name="Daljosmar Rodrigues Magalhães" userId="4ed523f5-10ef-49f2-9fb4-43715b23bd06" providerId="ADAL" clId="{420DA477-D99B-417B-A99D-63CAD555DF34}" dt="2022-04-26T17:32:09.660" v="16" actId="478"/>
          <ac:grpSpMkLst>
            <pc:docMk/>
            <pc:sldMk cId="115060994" sldId="476"/>
            <ac:grpSpMk id="71" creationId="{65F191D1-1C8D-490E-889F-40A3AB581E94}"/>
          </ac:grpSpMkLst>
        </pc:grpChg>
        <pc:grpChg chg="add del">
          <ac:chgData name="Daljosmar Rodrigues Magalhães" userId="4ed523f5-10ef-49f2-9fb4-43715b23bd06" providerId="ADAL" clId="{420DA477-D99B-417B-A99D-63CAD555DF34}" dt="2022-04-26T17:32:09.660" v="16" actId="478"/>
          <ac:grpSpMkLst>
            <pc:docMk/>
            <pc:sldMk cId="115060994" sldId="476"/>
            <ac:grpSpMk id="74" creationId="{2D71FA64-B581-4530-83B1-45042A0E2FDF}"/>
          </ac:grpSpMkLst>
        </pc:grpChg>
        <pc:grpChg chg="add del">
          <ac:chgData name="Daljosmar Rodrigues Magalhães" userId="4ed523f5-10ef-49f2-9fb4-43715b23bd06" providerId="ADAL" clId="{420DA477-D99B-417B-A99D-63CAD555DF34}" dt="2022-04-26T17:32:09.660" v="16" actId="478"/>
          <ac:grpSpMkLst>
            <pc:docMk/>
            <pc:sldMk cId="115060994" sldId="476"/>
            <ac:grpSpMk id="77" creationId="{47FA94C0-AE97-4FC0-8087-54B081DC80C3}"/>
          </ac:grpSpMkLst>
        </pc:grpChg>
        <pc:picChg chg="add del">
          <ac:chgData name="Daljosmar Rodrigues Magalhães" userId="4ed523f5-10ef-49f2-9fb4-43715b23bd06" providerId="ADAL" clId="{420DA477-D99B-417B-A99D-63CAD555DF34}" dt="2022-04-26T17:32:09.660" v="16" actId="478"/>
          <ac:picMkLst>
            <pc:docMk/>
            <pc:sldMk cId="115060994" sldId="476"/>
            <ac:picMk id="6" creationId="{3AF7DE5C-9DB0-46B2-B1EC-49DFD5A4EB00}"/>
          </ac:picMkLst>
        </pc:picChg>
        <pc:picChg chg="add del">
          <ac:chgData name="Daljosmar Rodrigues Magalhães" userId="4ed523f5-10ef-49f2-9fb4-43715b23bd06" providerId="ADAL" clId="{420DA477-D99B-417B-A99D-63CAD555DF34}" dt="2022-04-26T17:32:09.660" v="16" actId="478"/>
          <ac:picMkLst>
            <pc:docMk/>
            <pc:sldMk cId="115060994" sldId="476"/>
            <ac:picMk id="55" creationId="{BBB76548-6CD2-4AB2-B93A-56B411913CAF}"/>
          </ac:picMkLst>
        </pc:picChg>
        <pc:picChg chg="add del">
          <ac:chgData name="Daljosmar Rodrigues Magalhães" userId="4ed523f5-10ef-49f2-9fb4-43715b23bd06" providerId="ADAL" clId="{420DA477-D99B-417B-A99D-63CAD555DF34}" dt="2022-04-26T17:32:09.660" v="16" actId="478"/>
          <ac:picMkLst>
            <pc:docMk/>
            <pc:sldMk cId="115060994" sldId="476"/>
            <ac:picMk id="80" creationId="{7E2FD0E0-C6BE-42DD-A475-E19566F0A0EB}"/>
          </ac:picMkLst>
        </pc:picChg>
        <pc:picChg chg="add del">
          <ac:chgData name="Daljosmar Rodrigues Magalhães" userId="4ed523f5-10ef-49f2-9fb4-43715b23bd06" providerId="ADAL" clId="{420DA477-D99B-417B-A99D-63CAD555DF34}" dt="2022-04-26T17:32:09.660" v="16" actId="478"/>
          <ac:picMkLst>
            <pc:docMk/>
            <pc:sldMk cId="115060994" sldId="476"/>
            <ac:picMk id="81" creationId="{C637539E-A310-4DEA-B249-5222FE332E92}"/>
          </ac:picMkLst>
        </pc:picChg>
      </pc:sldChg>
      <pc:sldChg chg="addSp delSp modSp add mod ord">
        <pc:chgData name="Daljosmar Rodrigues Magalhães" userId="4ed523f5-10ef-49f2-9fb4-43715b23bd06" providerId="ADAL" clId="{420DA477-D99B-417B-A99D-63CAD555DF34}" dt="2022-04-26T17:35:25.635" v="49" actId="21"/>
        <pc:sldMkLst>
          <pc:docMk/>
          <pc:sldMk cId="2139690563" sldId="477"/>
        </pc:sldMkLst>
        <pc:spChg chg="del mod">
          <ac:chgData name="Daljosmar Rodrigues Magalhães" userId="4ed523f5-10ef-49f2-9fb4-43715b23bd06" providerId="ADAL" clId="{420DA477-D99B-417B-A99D-63CAD555DF34}" dt="2022-04-26T17:33:06.736" v="29" actId="21"/>
          <ac:spMkLst>
            <pc:docMk/>
            <pc:sldMk cId="2139690563" sldId="477"/>
            <ac:spMk id="10" creationId="{F2AB42FD-DF5D-475E-9D1E-AFEAB5D6F732}"/>
          </ac:spMkLst>
        </pc:spChg>
        <pc:picChg chg="del">
          <ac:chgData name="Daljosmar Rodrigues Magalhães" userId="4ed523f5-10ef-49f2-9fb4-43715b23bd06" providerId="ADAL" clId="{420DA477-D99B-417B-A99D-63CAD555DF34}" dt="2022-04-26T17:33:08.017" v="30" actId="478"/>
          <ac:picMkLst>
            <pc:docMk/>
            <pc:sldMk cId="2139690563" sldId="477"/>
            <ac:picMk id="3" creationId="{EA8EF3F0-B9A1-4720-8526-BFB1081026D9}"/>
          </ac:picMkLst>
        </pc:picChg>
        <pc:picChg chg="add del mod">
          <ac:chgData name="Daljosmar Rodrigues Magalhães" userId="4ed523f5-10ef-49f2-9fb4-43715b23bd06" providerId="ADAL" clId="{420DA477-D99B-417B-A99D-63CAD555DF34}" dt="2022-04-26T17:35:25.635" v="49" actId="21"/>
          <ac:picMkLst>
            <pc:docMk/>
            <pc:sldMk cId="2139690563" sldId="477"/>
            <ac:picMk id="4" creationId="{CE34A1F0-C6FF-4AC6-8FE2-0C7E175151E2}"/>
          </ac:picMkLst>
        </pc:picChg>
        <pc:picChg chg="add mod">
          <ac:chgData name="Daljosmar Rodrigues Magalhães" userId="4ed523f5-10ef-49f2-9fb4-43715b23bd06" providerId="ADAL" clId="{420DA477-D99B-417B-A99D-63CAD555DF34}" dt="2022-04-26T17:33:26.024" v="32"/>
          <ac:picMkLst>
            <pc:docMk/>
            <pc:sldMk cId="2139690563" sldId="477"/>
            <ac:picMk id="9" creationId="{6506144B-F9D7-48EE-B0CC-2D93432ABF0A}"/>
          </ac:picMkLst>
        </pc:picChg>
        <pc:picChg chg="add del mod">
          <ac:chgData name="Daljosmar Rodrigues Magalhães" userId="4ed523f5-10ef-49f2-9fb4-43715b23bd06" providerId="ADAL" clId="{420DA477-D99B-417B-A99D-63CAD555DF34}" dt="2022-04-26T17:35:03.924" v="44" actId="21"/>
          <ac:picMkLst>
            <pc:docMk/>
            <pc:sldMk cId="2139690563" sldId="477"/>
            <ac:picMk id="11" creationId="{5305BA42-0D8B-4EF6-9534-E189F703A432}"/>
          </ac:picMkLst>
        </pc:picChg>
      </pc:sldChg>
      <pc:sldChg chg="addSp delSp modSp add mod ord">
        <pc:chgData name="Daljosmar Rodrigues Magalhães" userId="4ed523f5-10ef-49f2-9fb4-43715b23bd06" providerId="ADAL" clId="{420DA477-D99B-417B-A99D-63CAD555DF34}" dt="2022-04-26T17:35:30.735" v="51" actId="1076"/>
        <pc:sldMkLst>
          <pc:docMk/>
          <pc:sldMk cId="2354472498" sldId="478"/>
        </pc:sldMkLst>
        <pc:spChg chg="del mod">
          <ac:chgData name="Daljosmar Rodrigues Magalhães" userId="4ed523f5-10ef-49f2-9fb4-43715b23bd06" providerId="ADAL" clId="{420DA477-D99B-417B-A99D-63CAD555DF34}" dt="2022-04-26T17:34:06.065" v="40" actId="21"/>
          <ac:spMkLst>
            <pc:docMk/>
            <pc:sldMk cId="2354472498" sldId="478"/>
            <ac:spMk id="10" creationId="{F2AB42FD-DF5D-475E-9D1E-AFEAB5D6F732}"/>
          </ac:spMkLst>
        </pc:spChg>
        <pc:picChg chg="add mod">
          <ac:chgData name="Daljosmar Rodrigues Magalhães" userId="4ed523f5-10ef-49f2-9fb4-43715b23bd06" providerId="ADAL" clId="{420DA477-D99B-417B-A99D-63CAD555DF34}" dt="2022-04-26T17:35:21.672" v="48" actId="1076"/>
          <ac:picMkLst>
            <pc:docMk/>
            <pc:sldMk cId="2354472498" sldId="478"/>
            <ac:picMk id="2" creationId="{30CB9FDE-B40F-482C-843F-BD15F33C2587}"/>
          </ac:picMkLst>
        </pc:picChg>
        <pc:picChg chg="del">
          <ac:chgData name="Daljosmar Rodrigues Magalhães" userId="4ed523f5-10ef-49f2-9fb4-43715b23bd06" providerId="ADAL" clId="{420DA477-D99B-417B-A99D-63CAD555DF34}" dt="2022-04-26T17:33:57.051" v="38" actId="478"/>
          <ac:picMkLst>
            <pc:docMk/>
            <pc:sldMk cId="2354472498" sldId="478"/>
            <ac:picMk id="3" creationId="{EA8EF3F0-B9A1-4720-8526-BFB1081026D9}"/>
          </ac:picMkLst>
        </pc:picChg>
        <pc:picChg chg="add mod">
          <ac:chgData name="Daljosmar Rodrigues Magalhães" userId="4ed523f5-10ef-49f2-9fb4-43715b23bd06" providerId="ADAL" clId="{420DA477-D99B-417B-A99D-63CAD555DF34}" dt="2022-04-26T17:35:30.735" v="51" actId="1076"/>
          <ac:picMkLst>
            <pc:docMk/>
            <pc:sldMk cId="2354472498" sldId="478"/>
            <ac:picMk id="4" creationId="{3FD7E354-022A-4F6B-8842-4AA36687E5E6}"/>
          </ac:picMkLst>
        </pc:picChg>
      </pc:sldChg>
      <pc:sldChg chg="delSp modSp del mod">
        <pc:chgData name="Daljosmar Rodrigues Magalhães" userId="4ed523f5-10ef-49f2-9fb4-43715b23bd06" providerId="ADAL" clId="{420DA477-D99B-417B-A99D-63CAD555DF34}" dt="2022-04-29T03:16:43.938" v="154" actId="2696"/>
        <pc:sldMkLst>
          <pc:docMk/>
          <pc:sldMk cId="3539099569" sldId="481"/>
        </pc:sldMkLst>
        <pc:spChg chg="del">
          <ac:chgData name="Daljosmar Rodrigues Magalhães" userId="4ed523f5-10ef-49f2-9fb4-43715b23bd06" providerId="ADAL" clId="{420DA477-D99B-417B-A99D-63CAD555DF34}" dt="2022-04-29T03:16:34.522" v="151" actId="478"/>
          <ac:spMkLst>
            <pc:docMk/>
            <pc:sldMk cId="3539099569" sldId="481"/>
            <ac:spMk id="12" creationId="{951D92BF-DD72-417E-8CFC-43C6818500F8}"/>
          </ac:spMkLst>
        </pc:spChg>
        <pc:picChg chg="del mod">
          <ac:chgData name="Daljosmar Rodrigues Magalhães" userId="4ed523f5-10ef-49f2-9fb4-43715b23bd06" providerId="ADAL" clId="{420DA477-D99B-417B-A99D-63CAD555DF34}" dt="2022-04-29T03:16:37.561" v="153" actId="478"/>
          <ac:picMkLst>
            <pc:docMk/>
            <pc:sldMk cId="3539099569" sldId="481"/>
            <ac:picMk id="4" creationId="{76F5E0CF-C834-4CEC-AF7F-5FF73F186525}"/>
          </ac:picMkLst>
        </pc:picChg>
      </pc:sldChg>
      <pc:sldChg chg="ord">
        <pc:chgData name="Daljosmar Rodrigues Magalhães" userId="4ed523f5-10ef-49f2-9fb4-43715b23bd06" providerId="ADAL" clId="{420DA477-D99B-417B-A99D-63CAD555DF34}" dt="2022-04-28T16:39:23.451" v="55"/>
        <pc:sldMkLst>
          <pc:docMk/>
          <pc:sldMk cId="157075748" sldId="484"/>
        </pc:sldMkLst>
      </pc:sldChg>
      <pc:sldChg chg="addSp delSp modSp del">
        <pc:chgData name="Daljosmar Rodrigues Magalhães" userId="4ed523f5-10ef-49f2-9fb4-43715b23bd06" providerId="ADAL" clId="{420DA477-D99B-417B-A99D-63CAD555DF34}" dt="2022-04-29T03:21:25.354" v="155" actId="2696"/>
        <pc:sldMkLst>
          <pc:docMk/>
          <pc:sldMk cId="2978487496" sldId="495"/>
        </pc:sldMkLst>
        <pc:graphicFrameChg chg="add del mod">
          <ac:chgData name="Daljosmar Rodrigues Magalhães" userId="4ed523f5-10ef-49f2-9fb4-43715b23bd06" providerId="ADAL" clId="{420DA477-D99B-417B-A99D-63CAD555DF34}" dt="2022-04-28T19:26:45.332" v="92"/>
          <ac:graphicFrameMkLst>
            <pc:docMk/>
            <pc:sldMk cId="2978487496" sldId="495"/>
            <ac:graphicFrameMk id="2" creationId="{D7E561D3-8239-4C21-9EC5-3D142C728DA1}"/>
          </ac:graphicFrameMkLst>
        </pc:graphicFrameChg>
      </pc:sldChg>
      <pc:sldChg chg="addSp delSp modSp add mod ord">
        <pc:chgData name="Daljosmar Rodrigues Magalhães" userId="4ed523f5-10ef-49f2-9fb4-43715b23bd06" providerId="ADAL" clId="{420DA477-D99B-417B-A99D-63CAD555DF34}" dt="2022-04-29T03:21:58.583" v="157"/>
        <pc:sldMkLst>
          <pc:docMk/>
          <pc:sldMk cId="3050539544" sldId="497"/>
        </pc:sldMkLst>
        <pc:spChg chg="del">
          <ac:chgData name="Daljosmar Rodrigues Magalhães" userId="4ed523f5-10ef-49f2-9fb4-43715b23bd06" providerId="ADAL" clId="{420DA477-D99B-417B-A99D-63CAD555DF34}" dt="2022-04-28T16:39:29.742" v="56" actId="478"/>
          <ac:spMkLst>
            <pc:docMk/>
            <pc:sldMk cId="3050539544" sldId="497"/>
            <ac:spMk id="12" creationId="{1F92F894-FAE4-4C0E-BACF-DD534E696887}"/>
          </ac:spMkLst>
        </pc:spChg>
        <pc:picChg chg="add mod">
          <ac:chgData name="Daljosmar Rodrigues Magalhães" userId="4ed523f5-10ef-49f2-9fb4-43715b23bd06" providerId="ADAL" clId="{420DA477-D99B-417B-A99D-63CAD555DF34}" dt="2022-04-28T16:39:40.710" v="60" actId="14100"/>
          <ac:picMkLst>
            <pc:docMk/>
            <pc:sldMk cId="3050539544" sldId="497"/>
            <ac:picMk id="3" creationId="{385521C5-9BEA-4AE6-92D4-8A460B4F5882}"/>
          </ac:picMkLst>
        </pc:picChg>
      </pc:sldChg>
      <pc:sldChg chg="addSp delSp modSp add mod ord">
        <pc:chgData name="Daljosmar Rodrigues Magalhães" userId="4ed523f5-10ef-49f2-9fb4-43715b23bd06" providerId="ADAL" clId="{420DA477-D99B-417B-A99D-63CAD555DF34}" dt="2022-04-28T20:35:20.909" v="146" actId="1076"/>
        <pc:sldMkLst>
          <pc:docMk/>
          <pc:sldMk cId="551033965" sldId="498"/>
        </pc:sldMkLst>
        <pc:spChg chg="del">
          <ac:chgData name="Daljosmar Rodrigues Magalhães" userId="4ed523f5-10ef-49f2-9fb4-43715b23bd06" providerId="ADAL" clId="{420DA477-D99B-417B-A99D-63CAD555DF34}" dt="2022-04-28T19:15:54.920" v="90" actId="478"/>
          <ac:spMkLst>
            <pc:docMk/>
            <pc:sldMk cId="551033965" sldId="498"/>
            <ac:spMk id="12" creationId="{1F92F894-FAE4-4C0E-BACF-DD534E696887}"/>
          </ac:spMkLst>
        </pc:spChg>
        <pc:picChg chg="add del mod">
          <ac:chgData name="Daljosmar Rodrigues Magalhães" userId="4ed523f5-10ef-49f2-9fb4-43715b23bd06" providerId="ADAL" clId="{420DA477-D99B-417B-A99D-63CAD555DF34}" dt="2022-04-28T19:27:07.613" v="96" actId="478"/>
          <ac:picMkLst>
            <pc:docMk/>
            <pc:sldMk cId="551033965" sldId="498"/>
            <ac:picMk id="2" creationId="{98F1DB16-4629-4585-BD0C-7C1632638C93}"/>
          </ac:picMkLst>
        </pc:picChg>
        <pc:picChg chg="add del mod">
          <ac:chgData name="Daljosmar Rodrigues Magalhães" userId="4ed523f5-10ef-49f2-9fb4-43715b23bd06" providerId="ADAL" clId="{420DA477-D99B-417B-A99D-63CAD555DF34}" dt="2022-04-28T20:30:55.791" v="119" actId="478"/>
          <ac:picMkLst>
            <pc:docMk/>
            <pc:sldMk cId="551033965" sldId="498"/>
            <ac:picMk id="4" creationId="{7A24B27E-2792-4901-9B17-34BD9D17AD47}"/>
          </ac:picMkLst>
        </pc:picChg>
        <pc:picChg chg="add mod">
          <ac:chgData name="Daljosmar Rodrigues Magalhães" userId="4ed523f5-10ef-49f2-9fb4-43715b23bd06" providerId="ADAL" clId="{420DA477-D99B-417B-A99D-63CAD555DF34}" dt="2022-04-28T20:35:20.909" v="146" actId="1076"/>
          <ac:picMkLst>
            <pc:docMk/>
            <pc:sldMk cId="551033965" sldId="498"/>
            <ac:picMk id="9" creationId="{325B94BE-9798-45FC-BE80-8D2A76FB9B8C}"/>
          </ac:picMkLst>
        </pc:picChg>
      </pc:sldChg>
      <pc:sldChg chg="addSp delSp modSp add mod">
        <pc:chgData name="Daljosmar Rodrigues Magalhães" userId="4ed523f5-10ef-49f2-9fb4-43715b23bd06" providerId="ADAL" clId="{420DA477-D99B-417B-A99D-63CAD555DF34}" dt="2022-04-28T19:01:46.024" v="73" actId="478"/>
        <pc:sldMkLst>
          <pc:docMk/>
          <pc:sldMk cId="3935289916" sldId="499"/>
        </pc:sldMkLst>
        <pc:spChg chg="del">
          <ac:chgData name="Daljosmar Rodrigues Magalhães" userId="4ed523f5-10ef-49f2-9fb4-43715b23bd06" providerId="ADAL" clId="{420DA477-D99B-417B-A99D-63CAD555DF34}" dt="2022-04-28T19:01:46.024" v="73" actId="478"/>
          <ac:spMkLst>
            <pc:docMk/>
            <pc:sldMk cId="3935289916" sldId="499"/>
            <ac:spMk id="11" creationId="{0E8F7846-8C97-440D-9DA7-40AB44B70FBE}"/>
          </ac:spMkLst>
        </pc:spChg>
        <pc:picChg chg="del">
          <ac:chgData name="Daljosmar Rodrigues Magalhães" userId="4ed523f5-10ef-49f2-9fb4-43715b23bd06" providerId="ADAL" clId="{420DA477-D99B-417B-A99D-63CAD555DF34}" dt="2022-04-28T19:01:03.138" v="68" actId="478"/>
          <ac:picMkLst>
            <pc:docMk/>
            <pc:sldMk cId="3935289916" sldId="499"/>
            <ac:picMk id="2" creationId="{53C76745-DA64-4100-8ED4-93ADB8B6718E}"/>
          </ac:picMkLst>
        </pc:picChg>
        <pc:picChg chg="add mod">
          <ac:chgData name="Daljosmar Rodrigues Magalhães" userId="4ed523f5-10ef-49f2-9fb4-43715b23bd06" providerId="ADAL" clId="{420DA477-D99B-417B-A99D-63CAD555DF34}" dt="2022-04-28T19:01:41.347" v="72" actId="14100"/>
          <ac:picMkLst>
            <pc:docMk/>
            <pc:sldMk cId="3935289916" sldId="499"/>
            <ac:picMk id="4" creationId="{91127092-F20E-4923-8329-657958D7D3D6}"/>
          </ac:picMkLst>
        </pc:picChg>
      </pc:sldChg>
      <pc:sldChg chg="add">
        <pc:chgData name="Daljosmar Rodrigues Magalhães" userId="4ed523f5-10ef-49f2-9fb4-43715b23bd06" providerId="ADAL" clId="{420DA477-D99B-417B-A99D-63CAD555DF34}" dt="2022-04-28T19:08:20.296" v="75" actId="2890"/>
        <pc:sldMkLst>
          <pc:docMk/>
          <pc:sldMk cId="4135811280" sldId="500"/>
        </pc:sldMkLst>
      </pc:sldChg>
      <pc:sldChg chg="addSp delSp modSp add mod">
        <pc:chgData name="Daljosmar Rodrigues Magalhães" userId="4ed523f5-10ef-49f2-9fb4-43715b23bd06" providerId="ADAL" clId="{420DA477-D99B-417B-A99D-63CAD555DF34}" dt="2022-04-28T20:28:02.640" v="106" actId="14100"/>
        <pc:sldMkLst>
          <pc:docMk/>
          <pc:sldMk cId="405084823" sldId="501"/>
        </pc:sldMkLst>
        <pc:picChg chg="add mod">
          <ac:chgData name="Daljosmar Rodrigues Magalhães" userId="4ed523f5-10ef-49f2-9fb4-43715b23bd06" providerId="ADAL" clId="{420DA477-D99B-417B-A99D-63CAD555DF34}" dt="2022-04-28T20:28:02.640" v="106" actId="14100"/>
          <ac:picMkLst>
            <pc:docMk/>
            <pc:sldMk cId="405084823" sldId="501"/>
            <ac:picMk id="3" creationId="{7A629B60-FD16-4C5A-8A52-AA4808A7E894}"/>
          </ac:picMkLst>
        </pc:picChg>
        <pc:picChg chg="del">
          <ac:chgData name="Daljosmar Rodrigues Magalhães" userId="4ed523f5-10ef-49f2-9fb4-43715b23bd06" providerId="ADAL" clId="{420DA477-D99B-417B-A99D-63CAD555DF34}" dt="2022-04-28T20:27:53.508" v="102" actId="478"/>
          <ac:picMkLst>
            <pc:docMk/>
            <pc:sldMk cId="405084823" sldId="501"/>
            <ac:picMk id="4" creationId="{7A24B27E-2792-4901-9B17-34BD9D17AD47}"/>
          </ac:picMkLst>
        </pc:picChg>
      </pc:sldChg>
      <pc:sldChg chg="addSp delSp modSp add mod">
        <pc:chgData name="Daljosmar Rodrigues Magalhães" userId="4ed523f5-10ef-49f2-9fb4-43715b23bd06" providerId="ADAL" clId="{420DA477-D99B-417B-A99D-63CAD555DF34}" dt="2022-04-28T20:36:17.761" v="148" actId="14100"/>
        <pc:sldMkLst>
          <pc:docMk/>
          <pc:sldMk cId="1642650450" sldId="502"/>
        </pc:sldMkLst>
        <pc:picChg chg="add mod">
          <ac:chgData name="Daljosmar Rodrigues Magalhães" userId="4ed523f5-10ef-49f2-9fb4-43715b23bd06" providerId="ADAL" clId="{420DA477-D99B-417B-A99D-63CAD555DF34}" dt="2022-04-28T20:36:17.761" v="148" actId="14100"/>
          <ac:picMkLst>
            <pc:docMk/>
            <pc:sldMk cId="1642650450" sldId="502"/>
            <ac:picMk id="3" creationId="{1283C226-3AB1-4FA1-B72A-31B9FBFBA7A4}"/>
          </ac:picMkLst>
        </pc:picChg>
        <pc:picChg chg="del">
          <ac:chgData name="Daljosmar Rodrigues Magalhães" userId="4ed523f5-10ef-49f2-9fb4-43715b23bd06" providerId="ADAL" clId="{420DA477-D99B-417B-A99D-63CAD555DF34}" dt="2022-04-28T20:28:06.268" v="107" actId="478"/>
          <ac:picMkLst>
            <pc:docMk/>
            <pc:sldMk cId="1642650450" sldId="502"/>
            <ac:picMk id="4" creationId="{7A24B27E-2792-4901-9B17-34BD9D17AD47}"/>
          </ac:picMkLst>
        </pc:picChg>
      </pc:sldChg>
      <pc:sldChg chg="addSp delSp modSp add mod">
        <pc:chgData name="Daljosmar Rodrigues Magalhães" userId="4ed523f5-10ef-49f2-9fb4-43715b23bd06" providerId="ADAL" clId="{420DA477-D99B-417B-A99D-63CAD555DF34}" dt="2022-04-28T20:29:55.206" v="117" actId="1076"/>
        <pc:sldMkLst>
          <pc:docMk/>
          <pc:sldMk cId="50787799" sldId="503"/>
        </pc:sldMkLst>
        <pc:picChg chg="del">
          <ac:chgData name="Daljosmar Rodrigues Magalhães" userId="4ed523f5-10ef-49f2-9fb4-43715b23bd06" providerId="ADAL" clId="{420DA477-D99B-417B-A99D-63CAD555DF34}" dt="2022-04-28T20:29:08.466" v="112" actId="478"/>
          <ac:picMkLst>
            <pc:docMk/>
            <pc:sldMk cId="50787799" sldId="503"/>
            <ac:picMk id="3" creationId="{1283C226-3AB1-4FA1-B72A-31B9FBFBA7A4}"/>
          </ac:picMkLst>
        </pc:picChg>
        <pc:picChg chg="add mod">
          <ac:chgData name="Daljosmar Rodrigues Magalhães" userId="4ed523f5-10ef-49f2-9fb4-43715b23bd06" providerId="ADAL" clId="{420DA477-D99B-417B-A99D-63CAD555DF34}" dt="2022-04-28T20:29:55.206" v="117" actId="1076"/>
          <ac:picMkLst>
            <pc:docMk/>
            <pc:sldMk cId="50787799" sldId="503"/>
            <ac:picMk id="4" creationId="{D05A19B0-C916-4424-B239-2575FAFC659F}"/>
          </ac:picMkLst>
        </pc:picChg>
      </pc:sldChg>
      <pc:sldChg chg="modSp add mod">
        <pc:chgData name="Daljosmar Rodrigues Magalhães" userId="4ed523f5-10ef-49f2-9fb4-43715b23bd06" providerId="ADAL" clId="{420DA477-D99B-417B-A99D-63CAD555DF34}" dt="2022-04-28T20:36:08.721" v="147" actId="14100"/>
        <pc:sldMkLst>
          <pc:docMk/>
          <pc:sldMk cId="3197282127" sldId="504"/>
        </pc:sldMkLst>
        <pc:picChg chg="mod">
          <ac:chgData name="Daljosmar Rodrigues Magalhães" userId="4ed523f5-10ef-49f2-9fb4-43715b23bd06" providerId="ADAL" clId="{420DA477-D99B-417B-A99D-63CAD555DF34}" dt="2022-04-28T20:36:08.721" v="147" actId="14100"/>
          <ac:picMkLst>
            <pc:docMk/>
            <pc:sldMk cId="3197282127" sldId="504"/>
            <ac:picMk id="4" creationId="{7A24B27E-2792-4901-9B17-34BD9D17AD47}"/>
          </ac:picMkLst>
        </pc:picChg>
      </pc:sldChg>
      <pc:sldChg chg="addSp modSp add mod">
        <pc:chgData name="Daljosmar Rodrigues Magalhães" userId="4ed523f5-10ef-49f2-9fb4-43715b23bd06" providerId="ADAL" clId="{420DA477-D99B-417B-A99D-63CAD555DF34}" dt="2022-04-28T20:33:02.766" v="134" actId="1076"/>
        <pc:sldMkLst>
          <pc:docMk/>
          <pc:sldMk cId="2045231910" sldId="505"/>
        </pc:sldMkLst>
        <pc:picChg chg="add mod">
          <ac:chgData name="Daljosmar Rodrigues Magalhães" userId="4ed523f5-10ef-49f2-9fb4-43715b23bd06" providerId="ADAL" clId="{420DA477-D99B-417B-A99D-63CAD555DF34}" dt="2022-04-28T20:33:02.766" v="134" actId="1076"/>
          <ac:picMkLst>
            <pc:docMk/>
            <pc:sldMk cId="2045231910" sldId="505"/>
            <ac:picMk id="3" creationId="{10410648-0D01-46F9-BB48-31E60B600D1D}"/>
          </ac:picMkLst>
        </pc:picChg>
      </pc:sldChg>
      <pc:sldChg chg="addSp modSp add mod">
        <pc:chgData name="Daljosmar Rodrigues Magalhães" userId="4ed523f5-10ef-49f2-9fb4-43715b23bd06" providerId="ADAL" clId="{420DA477-D99B-417B-A99D-63CAD555DF34}" dt="2022-04-28T20:32:29.592" v="129" actId="14100"/>
        <pc:sldMkLst>
          <pc:docMk/>
          <pc:sldMk cId="914186504" sldId="506"/>
        </pc:sldMkLst>
        <pc:picChg chg="add mod">
          <ac:chgData name="Daljosmar Rodrigues Magalhães" userId="4ed523f5-10ef-49f2-9fb4-43715b23bd06" providerId="ADAL" clId="{420DA477-D99B-417B-A99D-63CAD555DF34}" dt="2022-04-28T20:32:29.592" v="129" actId="14100"/>
          <ac:picMkLst>
            <pc:docMk/>
            <pc:sldMk cId="914186504" sldId="506"/>
            <ac:picMk id="3" creationId="{6D55C041-5678-4D57-997C-BC80561FF540}"/>
          </ac:picMkLst>
        </pc:picChg>
      </pc:sldChg>
      <pc:sldChg chg="addSp delSp modSp add mod">
        <pc:chgData name="Daljosmar Rodrigues Magalhães" userId="4ed523f5-10ef-49f2-9fb4-43715b23bd06" providerId="ADAL" clId="{420DA477-D99B-417B-A99D-63CAD555DF34}" dt="2022-04-29T03:47:23.270" v="238" actId="20577"/>
        <pc:sldMkLst>
          <pc:docMk/>
          <pc:sldMk cId="373054073" sldId="507"/>
        </pc:sldMkLst>
        <pc:spChg chg="add mod">
          <ac:chgData name="Daljosmar Rodrigues Magalhães" userId="4ed523f5-10ef-49f2-9fb4-43715b23bd06" providerId="ADAL" clId="{420DA477-D99B-417B-A99D-63CAD555DF34}" dt="2022-04-29T03:47:23.270" v="238" actId="20577"/>
          <ac:spMkLst>
            <pc:docMk/>
            <pc:sldMk cId="373054073" sldId="507"/>
            <ac:spMk id="2" creationId="{8D3F0A4D-F8A1-433F-B9D6-F570481AFEB8}"/>
          </ac:spMkLst>
        </pc:spChg>
        <pc:picChg chg="del">
          <ac:chgData name="Daljosmar Rodrigues Magalhães" userId="4ed523f5-10ef-49f2-9fb4-43715b23bd06" providerId="ADAL" clId="{420DA477-D99B-417B-A99D-63CAD555DF34}" dt="2022-04-28T20:33:30.594" v="136" actId="478"/>
          <ac:picMkLst>
            <pc:docMk/>
            <pc:sldMk cId="373054073" sldId="507"/>
            <ac:picMk id="9" creationId="{325B94BE-9798-45FC-BE80-8D2A76FB9B8C}"/>
          </ac:picMkLst>
        </pc:picChg>
      </pc:sldChg>
      <pc:sldChg chg="delSp add mod">
        <pc:chgData name="Daljosmar Rodrigues Magalhães" userId="4ed523f5-10ef-49f2-9fb4-43715b23bd06" providerId="ADAL" clId="{420DA477-D99B-417B-A99D-63CAD555DF34}" dt="2022-04-28T20:36:37.959" v="150" actId="478"/>
        <pc:sldMkLst>
          <pc:docMk/>
          <pc:sldMk cId="1002137919" sldId="508"/>
        </pc:sldMkLst>
        <pc:spChg chg="del">
          <ac:chgData name="Daljosmar Rodrigues Magalhães" userId="4ed523f5-10ef-49f2-9fb4-43715b23bd06" providerId="ADAL" clId="{420DA477-D99B-417B-A99D-63CAD555DF34}" dt="2022-04-28T20:36:37.959" v="150" actId="478"/>
          <ac:spMkLst>
            <pc:docMk/>
            <pc:sldMk cId="1002137919" sldId="508"/>
            <ac:spMk id="2" creationId="{8D3F0A4D-F8A1-433F-B9D6-F570481AFEB8}"/>
          </ac:spMkLst>
        </pc:spChg>
      </pc:sldChg>
      <pc:sldChg chg="addSp delSp modSp add mod">
        <pc:chgData name="Daljosmar Rodrigues Magalhães" userId="4ed523f5-10ef-49f2-9fb4-43715b23bd06" providerId="ADAL" clId="{420DA477-D99B-417B-A99D-63CAD555DF34}" dt="2022-04-29T03:37:14.468" v="192" actId="20577"/>
        <pc:sldMkLst>
          <pc:docMk/>
          <pc:sldMk cId="2423281592" sldId="509"/>
        </pc:sldMkLst>
        <pc:graphicFrameChg chg="add mod">
          <ac:chgData name="Daljosmar Rodrigues Magalhães" userId="4ed523f5-10ef-49f2-9fb4-43715b23bd06" providerId="ADAL" clId="{420DA477-D99B-417B-A99D-63CAD555DF34}" dt="2022-04-29T03:37:14.468" v="192" actId="20577"/>
          <ac:graphicFrameMkLst>
            <pc:docMk/>
            <pc:sldMk cId="2423281592" sldId="509"/>
            <ac:graphicFrameMk id="11" creationId="{647AAE46-E689-4364-9793-47DA3D66ADD7}"/>
          </ac:graphicFrameMkLst>
        </pc:graphicFrameChg>
        <pc:picChg chg="add del mod">
          <ac:chgData name="Daljosmar Rodrigues Magalhães" userId="4ed523f5-10ef-49f2-9fb4-43715b23bd06" providerId="ADAL" clId="{420DA477-D99B-417B-A99D-63CAD555DF34}" dt="2022-04-29T03:36:31.380" v="169" actId="22"/>
          <ac:picMkLst>
            <pc:docMk/>
            <pc:sldMk cId="2423281592" sldId="509"/>
            <ac:picMk id="3" creationId="{F0EB004B-54DE-431E-85D7-EC6F3C5EEC26}"/>
          </ac:picMkLst>
        </pc:picChg>
        <pc:picChg chg="del">
          <ac:chgData name="Daljosmar Rodrigues Magalhães" userId="4ed523f5-10ef-49f2-9fb4-43715b23bd06" providerId="ADAL" clId="{420DA477-D99B-417B-A99D-63CAD555DF34}" dt="2022-04-29T03:32:05.378" v="163" actId="478"/>
          <ac:picMkLst>
            <pc:docMk/>
            <pc:sldMk cId="2423281592" sldId="509"/>
            <ac:picMk id="9" creationId="{27594F69-F5BE-4AEB-9ABD-FF6E08974C8D}"/>
          </ac:picMkLst>
        </pc:picChg>
      </pc:sldChg>
      <pc:sldChg chg="addSp delSp modSp add mod">
        <pc:chgData name="Daljosmar Rodrigues Magalhães" userId="4ed523f5-10ef-49f2-9fb4-43715b23bd06" providerId="ADAL" clId="{420DA477-D99B-417B-A99D-63CAD555DF34}" dt="2022-04-29T03:45:15.394" v="208" actId="1076"/>
        <pc:sldMkLst>
          <pc:docMk/>
          <pc:sldMk cId="1474653591" sldId="510"/>
        </pc:sldMkLst>
        <pc:spChg chg="del">
          <ac:chgData name="Daljosmar Rodrigues Magalhães" userId="4ed523f5-10ef-49f2-9fb4-43715b23bd06" providerId="ADAL" clId="{420DA477-D99B-417B-A99D-63CAD555DF34}" dt="2022-04-29T03:40:12.317" v="195" actId="478"/>
          <ac:spMkLst>
            <pc:docMk/>
            <pc:sldMk cId="1474653591" sldId="510"/>
            <ac:spMk id="10" creationId="{F2AB42FD-DF5D-475E-9D1E-AFEAB5D6F732}"/>
          </ac:spMkLst>
        </pc:spChg>
        <pc:graphicFrameChg chg="del">
          <ac:chgData name="Daljosmar Rodrigues Magalhães" userId="4ed523f5-10ef-49f2-9fb4-43715b23bd06" providerId="ADAL" clId="{420DA477-D99B-417B-A99D-63CAD555DF34}" dt="2022-04-29T03:37:51.600" v="194" actId="478"/>
          <ac:graphicFrameMkLst>
            <pc:docMk/>
            <pc:sldMk cId="1474653591" sldId="510"/>
            <ac:graphicFrameMk id="11" creationId="{647AAE46-E689-4364-9793-47DA3D66ADD7}"/>
          </ac:graphicFrameMkLst>
        </pc:graphicFrameChg>
        <pc:picChg chg="add mod">
          <ac:chgData name="Daljosmar Rodrigues Magalhães" userId="4ed523f5-10ef-49f2-9fb4-43715b23bd06" providerId="ADAL" clId="{420DA477-D99B-417B-A99D-63CAD555DF34}" dt="2022-04-29T03:43:38.219" v="199" actId="1076"/>
          <ac:picMkLst>
            <pc:docMk/>
            <pc:sldMk cId="1474653591" sldId="510"/>
            <ac:picMk id="3" creationId="{DECD4237-867F-4F6E-8DAB-F8B7474063DB}"/>
          </ac:picMkLst>
        </pc:picChg>
        <pc:picChg chg="add mod">
          <ac:chgData name="Daljosmar Rodrigues Magalhães" userId="4ed523f5-10ef-49f2-9fb4-43715b23bd06" providerId="ADAL" clId="{420DA477-D99B-417B-A99D-63CAD555DF34}" dt="2022-04-29T03:44:20.200" v="202" actId="14100"/>
          <ac:picMkLst>
            <pc:docMk/>
            <pc:sldMk cId="1474653591" sldId="510"/>
            <ac:picMk id="8" creationId="{9525EA7A-6BAA-41A0-A83E-620BAA18783D}"/>
          </ac:picMkLst>
        </pc:picChg>
        <pc:picChg chg="add mod">
          <ac:chgData name="Daljosmar Rodrigues Magalhães" userId="4ed523f5-10ef-49f2-9fb4-43715b23bd06" providerId="ADAL" clId="{420DA477-D99B-417B-A99D-63CAD555DF34}" dt="2022-04-29T03:45:15.394" v="208" actId="1076"/>
          <ac:picMkLst>
            <pc:docMk/>
            <pc:sldMk cId="1474653591" sldId="510"/>
            <ac:picMk id="12" creationId="{52C94DD7-DCAA-4AC7-9694-DB6613331362}"/>
          </ac:picMkLst>
        </pc:picChg>
      </pc:sldChg>
      <pc:sldChg chg="add">
        <pc:chgData name="Daljosmar Rodrigues Magalhães" userId="4ed523f5-10ef-49f2-9fb4-43715b23bd06" providerId="ADAL" clId="{420DA477-D99B-417B-A99D-63CAD555DF34}" dt="2022-04-29T03:46:51.787" v="209" actId="2890"/>
        <pc:sldMkLst>
          <pc:docMk/>
          <pc:sldMk cId="2323566840" sldId="511"/>
        </pc:sldMkLst>
      </pc:sldChg>
      <pc:sldChg chg="add">
        <pc:chgData name="Daljosmar Rodrigues Magalhães" userId="4ed523f5-10ef-49f2-9fb4-43715b23bd06" providerId="ADAL" clId="{420DA477-D99B-417B-A99D-63CAD555DF34}" dt="2022-04-29T03:46:55.402" v="210" actId="2890"/>
        <pc:sldMkLst>
          <pc:docMk/>
          <pc:sldMk cId="2059408993" sldId="512"/>
        </pc:sldMkLst>
      </pc:sldChg>
    </pc:docChg>
  </pc:docChgLst>
  <pc:docChgLst>
    <pc:chgData name="Edson Schwanke | Crasa Infraestrutura" userId="65f00dee-0ed4-4040-b194-8f9512581cac" providerId="ADAL" clId="{5EF63C89-C87A-47A0-8549-96D852C670F3}"/>
    <pc:docChg chg="custSel addSld modSld">
      <pc:chgData name="Edson Schwanke | Crasa Infraestrutura" userId="65f00dee-0ed4-4040-b194-8f9512581cac" providerId="ADAL" clId="{5EF63C89-C87A-47A0-8549-96D852C670F3}" dt="2023-04-23T11:03:09.560" v="138"/>
      <pc:docMkLst>
        <pc:docMk/>
      </pc:docMkLst>
      <pc:sldChg chg="modSp mod">
        <pc:chgData name="Edson Schwanke | Crasa Infraestrutura" userId="65f00dee-0ed4-4040-b194-8f9512581cac" providerId="ADAL" clId="{5EF63C89-C87A-47A0-8549-96D852C670F3}" dt="2023-04-23T10:21:14.355" v="133" actId="20577"/>
        <pc:sldMkLst>
          <pc:docMk/>
          <pc:sldMk cId="623543341" sldId="441"/>
        </pc:sldMkLst>
        <pc:spChg chg="mod">
          <ac:chgData name="Edson Schwanke | Crasa Infraestrutura" userId="65f00dee-0ed4-4040-b194-8f9512581cac" providerId="ADAL" clId="{5EF63C89-C87A-47A0-8549-96D852C670F3}" dt="2023-04-23T10:21:14.355" v="133" actId="20577"/>
          <ac:spMkLst>
            <pc:docMk/>
            <pc:sldMk cId="623543341" sldId="441"/>
            <ac:spMk id="12" creationId="{1F92F894-FAE4-4C0E-BACF-DD534E696887}"/>
          </ac:spMkLst>
        </pc:spChg>
      </pc:sldChg>
      <pc:sldChg chg="addSp delSp modSp mod">
        <pc:chgData name="Edson Schwanke | Crasa Infraestrutura" userId="65f00dee-0ed4-4040-b194-8f9512581cac" providerId="ADAL" clId="{5EF63C89-C87A-47A0-8549-96D852C670F3}" dt="2023-04-23T10:48:29.572" v="136"/>
        <pc:sldMkLst>
          <pc:docMk/>
          <pc:sldMk cId="1322754814" sldId="550"/>
        </pc:sldMkLst>
        <pc:graphicFrameChg chg="del mod">
          <ac:chgData name="Edson Schwanke | Crasa Infraestrutura" userId="65f00dee-0ed4-4040-b194-8f9512581cac" providerId="ADAL" clId="{5EF63C89-C87A-47A0-8549-96D852C670F3}" dt="2023-04-23T10:48:10.780" v="135" actId="478"/>
          <ac:graphicFrameMkLst>
            <pc:docMk/>
            <pc:sldMk cId="1322754814" sldId="550"/>
            <ac:graphicFrameMk id="3" creationId="{B4542DE7-334B-2739-72E4-2D29AD2E1EBE}"/>
          </ac:graphicFrameMkLst>
        </pc:graphicFrameChg>
        <pc:picChg chg="add">
          <ac:chgData name="Edson Schwanke | Crasa Infraestrutura" userId="65f00dee-0ed4-4040-b194-8f9512581cac" providerId="ADAL" clId="{5EF63C89-C87A-47A0-8549-96D852C670F3}" dt="2023-04-23T10:48:29.572" v="136"/>
          <ac:picMkLst>
            <pc:docMk/>
            <pc:sldMk cId="1322754814" sldId="550"/>
            <ac:picMk id="2" creationId="{F94CBDA1-89C0-C4BF-DFC6-D53AEF4957C6}"/>
          </ac:picMkLst>
        </pc:picChg>
      </pc:sldChg>
      <pc:sldChg chg="addSp delSp mod">
        <pc:chgData name="Edson Schwanke | Crasa Infraestrutura" userId="65f00dee-0ed4-4040-b194-8f9512581cac" providerId="ADAL" clId="{5EF63C89-C87A-47A0-8549-96D852C670F3}" dt="2023-04-23T11:03:09.560" v="138"/>
        <pc:sldMkLst>
          <pc:docMk/>
          <pc:sldMk cId="3339970200" sldId="551"/>
        </pc:sldMkLst>
        <pc:graphicFrameChg chg="del">
          <ac:chgData name="Edson Schwanke | Crasa Infraestrutura" userId="65f00dee-0ed4-4040-b194-8f9512581cac" providerId="ADAL" clId="{5EF63C89-C87A-47A0-8549-96D852C670F3}" dt="2023-04-23T11:02:53.369" v="137" actId="478"/>
          <ac:graphicFrameMkLst>
            <pc:docMk/>
            <pc:sldMk cId="3339970200" sldId="551"/>
            <ac:graphicFrameMk id="3" creationId="{978C0245-D969-5F82-646B-B14E2A6F891C}"/>
          </ac:graphicFrameMkLst>
        </pc:graphicFrameChg>
        <pc:picChg chg="add">
          <ac:chgData name="Edson Schwanke | Crasa Infraestrutura" userId="65f00dee-0ed4-4040-b194-8f9512581cac" providerId="ADAL" clId="{5EF63C89-C87A-47A0-8549-96D852C670F3}" dt="2023-04-23T11:03:09.560" v="138"/>
          <ac:picMkLst>
            <pc:docMk/>
            <pc:sldMk cId="3339970200" sldId="551"/>
            <ac:picMk id="2" creationId="{A6D594FA-E29C-948D-432D-D243DBF67493}"/>
          </ac:picMkLst>
        </pc:picChg>
      </pc:sldChg>
      <pc:sldChg chg="addSp delSp modSp mod">
        <pc:chgData name="Edson Schwanke | Crasa Infraestrutura" userId="65f00dee-0ed4-4040-b194-8f9512581cac" providerId="ADAL" clId="{5EF63C89-C87A-47A0-8549-96D852C670F3}" dt="2023-04-23T10:19:49.702" v="112" actId="1037"/>
        <pc:sldMkLst>
          <pc:docMk/>
          <pc:sldMk cId="1093682123" sldId="558"/>
        </pc:sldMkLst>
        <pc:graphicFrameChg chg="del">
          <ac:chgData name="Edson Schwanke | Crasa Infraestrutura" userId="65f00dee-0ed4-4040-b194-8f9512581cac" providerId="ADAL" clId="{5EF63C89-C87A-47A0-8549-96D852C670F3}" dt="2023-04-23T10:19:23.394" v="99" actId="478"/>
          <ac:graphicFrameMkLst>
            <pc:docMk/>
            <pc:sldMk cId="1093682123" sldId="558"/>
            <ac:graphicFrameMk id="4" creationId="{EA66C201-0927-F25C-06DF-9CD060EEC08F}"/>
          </ac:graphicFrameMkLst>
        </pc:graphicFrameChg>
        <pc:picChg chg="add mod">
          <ac:chgData name="Edson Schwanke | Crasa Infraestrutura" userId="65f00dee-0ed4-4040-b194-8f9512581cac" providerId="ADAL" clId="{5EF63C89-C87A-47A0-8549-96D852C670F3}" dt="2023-04-23T10:19:49.702" v="112" actId="1037"/>
          <ac:picMkLst>
            <pc:docMk/>
            <pc:sldMk cId="1093682123" sldId="558"/>
            <ac:picMk id="2" creationId="{18E13D8C-3F5A-9E2F-64C8-C397301BC81E}"/>
          </ac:picMkLst>
        </pc:picChg>
      </pc:sldChg>
      <pc:sldChg chg="addSp delSp modSp mod">
        <pc:chgData name="Edson Schwanke | Crasa Infraestrutura" userId="65f00dee-0ed4-4040-b194-8f9512581cac" providerId="ADAL" clId="{5EF63C89-C87A-47A0-8549-96D852C670F3}" dt="2023-04-23T09:49:10.701" v="20" actId="1037"/>
        <pc:sldMkLst>
          <pc:docMk/>
          <pc:sldMk cId="3779848104" sldId="562"/>
        </pc:sldMkLst>
        <pc:graphicFrameChg chg="del">
          <ac:chgData name="Edson Schwanke | Crasa Infraestrutura" userId="65f00dee-0ed4-4040-b194-8f9512581cac" providerId="ADAL" clId="{5EF63C89-C87A-47A0-8549-96D852C670F3}" dt="2023-04-23T09:48:06.904" v="0" actId="478"/>
          <ac:graphicFrameMkLst>
            <pc:docMk/>
            <pc:sldMk cId="3779848104" sldId="562"/>
            <ac:graphicFrameMk id="8" creationId="{10C67882-0351-1286-4068-8A0A9D567A3A}"/>
          </ac:graphicFrameMkLst>
        </pc:graphicFrameChg>
        <pc:picChg chg="add del">
          <ac:chgData name="Edson Schwanke | Crasa Infraestrutura" userId="65f00dee-0ed4-4040-b194-8f9512581cac" providerId="ADAL" clId="{5EF63C89-C87A-47A0-8549-96D852C670F3}" dt="2023-04-23T09:48:39.232" v="2" actId="478"/>
          <ac:picMkLst>
            <pc:docMk/>
            <pc:sldMk cId="3779848104" sldId="562"/>
            <ac:picMk id="2" creationId="{E6330082-3856-FFDC-4620-A85056F275F2}"/>
          </ac:picMkLst>
        </pc:picChg>
        <pc:picChg chg="add mod">
          <ac:chgData name="Edson Schwanke | Crasa Infraestrutura" userId="65f00dee-0ed4-4040-b194-8f9512581cac" providerId="ADAL" clId="{5EF63C89-C87A-47A0-8549-96D852C670F3}" dt="2023-04-23T09:49:10.701" v="20" actId="1037"/>
          <ac:picMkLst>
            <pc:docMk/>
            <pc:sldMk cId="3779848104" sldId="562"/>
            <ac:picMk id="3" creationId="{AC6A2649-4B1D-1D16-8826-1F005A4293DC}"/>
          </ac:picMkLst>
        </pc:picChg>
      </pc:sldChg>
      <pc:sldChg chg="addSp delSp modSp add mod">
        <pc:chgData name="Edson Schwanke | Crasa Infraestrutura" userId="65f00dee-0ed4-4040-b194-8f9512581cac" providerId="ADAL" clId="{5EF63C89-C87A-47A0-8549-96D852C670F3}" dt="2023-04-23T10:08:39.341" v="98" actId="20577"/>
        <pc:sldMkLst>
          <pc:docMk/>
          <pc:sldMk cId="754435971" sldId="564"/>
        </pc:sldMkLst>
        <pc:spChg chg="mod">
          <ac:chgData name="Edson Schwanke | Crasa Infraestrutura" userId="65f00dee-0ed4-4040-b194-8f9512581cac" providerId="ADAL" clId="{5EF63C89-C87A-47A0-8549-96D852C670F3}" dt="2023-04-23T10:08:39.341" v="98" actId="20577"/>
          <ac:spMkLst>
            <pc:docMk/>
            <pc:sldMk cId="754435971" sldId="564"/>
            <ac:spMk id="12" creationId="{1F92F894-FAE4-4C0E-BACF-DD534E696887}"/>
          </ac:spMkLst>
        </pc:spChg>
        <pc:picChg chg="del">
          <ac:chgData name="Edson Schwanke | Crasa Infraestrutura" userId="65f00dee-0ed4-4040-b194-8f9512581cac" providerId="ADAL" clId="{5EF63C89-C87A-47A0-8549-96D852C670F3}" dt="2023-04-23T10:04:59.839" v="22" actId="478"/>
          <ac:picMkLst>
            <pc:docMk/>
            <pc:sldMk cId="754435971" sldId="564"/>
            <ac:picMk id="2" creationId="{8B1D36C7-1936-85BB-33B5-DDC62DAF1488}"/>
          </ac:picMkLst>
        </pc:picChg>
        <pc:picChg chg="add mod">
          <ac:chgData name="Edson Schwanke | Crasa Infraestrutura" userId="65f00dee-0ed4-4040-b194-8f9512581cac" providerId="ADAL" clId="{5EF63C89-C87A-47A0-8549-96D852C670F3}" dt="2023-04-23T10:06:15.014" v="78" actId="14100"/>
          <ac:picMkLst>
            <pc:docMk/>
            <pc:sldMk cId="754435971" sldId="564"/>
            <ac:picMk id="3" creationId="{51995F1C-C390-BACC-2E51-6EE6CE1AF8C4}"/>
          </ac:picMkLst>
        </pc:picChg>
      </pc:sldChg>
    </pc:docChg>
  </pc:docChgLst>
  <pc:docChgLst>
    <pc:chgData name="Edson Schwanke | Crasa Infraestrutura" userId="65f00dee-0ed4-4040-b194-8f9512581cac" providerId="ADAL" clId="{84F07451-BEBC-4A7E-8137-0F6F3740442C}"/>
    <pc:docChg chg="undo custSel addSld delSld modSld">
      <pc:chgData name="Edson Schwanke | Crasa Infraestrutura" userId="65f00dee-0ed4-4040-b194-8f9512581cac" providerId="ADAL" clId="{84F07451-BEBC-4A7E-8137-0F6F3740442C}" dt="2023-03-20T13:48:38.488" v="527" actId="1036"/>
      <pc:docMkLst>
        <pc:docMk/>
      </pc:docMkLst>
      <pc:sldChg chg="modSp mod addCm">
        <pc:chgData name="Edson Schwanke | Crasa Infraestrutura" userId="65f00dee-0ed4-4040-b194-8f9512581cac" providerId="ADAL" clId="{84F07451-BEBC-4A7E-8137-0F6F3740442C}" dt="2023-03-19T09:05:54.180" v="431"/>
        <pc:sldMkLst>
          <pc:docMk/>
          <pc:sldMk cId="3980699782" sldId="256"/>
        </pc:sldMkLst>
        <pc:spChg chg="mod">
          <ac:chgData name="Edson Schwanke | Crasa Infraestrutura" userId="65f00dee-0ed4-4040-b194-8f9512581cac" providerId="ADAL" clId="{84F07451-BEBC-4A7E-8137-0F6F3740442C}" dt="2023-03-19T05:56:32.581" v="14" actId="20577"/>
          <ac:spMkLst>
            <pc:docMk/>
            <pc:sldMk cId="3980699782" sldId="256"/>
            <ac:spMk id="13" creationId="{EF270033-4665-4BD3-BCF8-3364B160B4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dson Schwanke | Crasa Infraestrutura" userId="65f00dee-0ed4-4040-b194-8f9512581cac" providerId="ADAL" clId="{84F07451-BEBC-4A7E-8137-0F6F3740442C}" dt="2023-03-19T09:05:54.180" v="431"/>
              <pc2:cmMkLst xmlns:pc2="http://schemas.microsoft.com/office/powerpoint/2019/9/main/command">
                <pc:docMk/>
                <pc:sldMk cId="3980699782" sldId="256"/>
                <pc2:cmMk id="{5D879448-9CAB-495B-ABBE-9B5E66EE06B4}"/>
              </pc2:cmMkLst>
            </pc226:cmChg>
          </p:ext>
        </pc:extLst>
      </pc:sldChg>
      <pc:sldChg chg="modSp mod">
        <pc:chgData name="Edson Schwanke | Crasa Infraestrutura" userId="65f00dee-0ed4-4040-b194-8f9512581cac" providerId="ADAL" clId="{84F07451-BEBC-4A7E-8137-0F6F3740442C}" dt="2023-03-19T06:10:51.441" v="27" actId="20577"/>
        <pc:sldMkLst>
          <pc:docMk/>
          <pc:sldMk cId="623543341" sldId="441"/>
        </pc:sldMkLst>
        <pc:spChg chg="mod">
          <ac:chgData name="Edson Schwanke | Crasa Infraestrutura" userId="65f00dee-0ed4-4040-b194-8f9512581cac" providerId="ADAL" clId="{84F07451-BEBC-4A7E-8137-0F6F3740442C}" dt="2023-03-19T06:10:51.441" v="27" actId="20577"/>
          <ac:spMkLst>
            <pc:docMk/>
            <pc:sldMk cId="623543341" sldId="441"/>
            <ac:spMk id="12" creationId="{1F92F894-FAE4-4C0E-BACF-DD534E696887}"/>
          </ac:spMkLst>
        </pc:spChg>
      </pc:sldChg>
      <pc:sldChg chg="addSp delSp modSp mod">
        <pc:chgData name="Edson Schwanke | Crasa Infraestrutura" userId="65f00dee-0ed4-4040-b194-8f9512581cac" providerId="ADAL" clId="{84F07451-BEBC-4A7E-8137-0F6F3740442C}" dt="2023-03-19T06:18:13.287" v="241" actId="1036"/>
        <pc:sldMkLst>
          <pc:docMk/>
          <pc:sldMk cId="2191282707" sldId="515"/>
        </pc:sldMkLst>
        <pc:graphicFrameChg chg="add del mod modGraphic">
          <ac:chgData name="Edson Schwanke | Crasa Infraestrutura" userId="65f00dee-0ed4-4040-b194-8f9512581cac" providerId="ADAL" clId="{84F07451-BEBC-4A7E-8137-0F6F3740442C}" dt="2023-03-19T06:16:10.774" v="31" actId="478"/>
          <ac:graphicFrameMkLst>
            <pc:docMk/>
            <pc:sldMk cId="2191282707" sldId="515"/>
            <ac:graphicFrameMk id="3" creationId="{60D04641-546D-56F8-1617-AE1227787D89}"/>
          </ac:graphicFrameMkLst>
        </pc:graphicFrameChg>
        <pc:graphicFrameChg chg="add del mod">
          <ac:chgData name="Edson Schwanke | Crasa Infraestrutura" userId="65f00dee-0ed4-4040-b194-8f9512581cac" providerId="ADAL" clId="{84F07451-BEBC-4A7E-8137-0F6F3740442C}" dt="2023-03-19T06:16:52.143" v="33" actId="478"/>
          <ac:graphicFrameMkLst>
            <pc:docMk/>
            <pc:sldMk cId="2191282707" sldId="515"/>
            <ac:graphicFrameMk id="4" creationId="{C414E85B-892D-72A7-1EF0-5C84F0DA0CF5}"/>
          </ac:graphicFrameMkLst>
        </pc:graphicFrameChg>
        <pc:graphicFrameChg chg="add del mod">
          <ac:chgData name="Edson Schwanke | Crasa Infraestrutura" userId="65f00dee-0ed4-4040-b194-8f9512581cac" providerId="ADAL" clId="{84F07451-BEBC-4A7E-8137-0F6F3740442C}" dt="2023-03-19T06:17:54.692" v="209" actId="478"/>
          <ac:graphicFrameMkLst>
            <pc:docMk/>
            <pc:sldMk cId="2191282707" sldId="515"/>
            <ac:graphicFrameMk id="8" creationId="{D0E8EEB2-E4C6-FC39-BD0A-9350747E04B4}"/>
          </ac:graphicFrameMkLst>
        </pc:graphicFrameChg>
        <pc:graphicFrameChg chg="add mod">
          <ac:chgData name="Edson Schwanke | Crasa Infraestrutura" userId="65f00dee-0ed4-4040-b194-8f9512581cac" providerId="ADAL" clId="{84F07451-BEBC-4A7E-8137-0F6F3740442C}" dt="2023-03-19T06:18:13.287" v="241" actId="1036"/>
          <ac:graphicFrameMkLst>
            <pc:docMk/>
            <pc:sldMk cId="2191282707" sldId="515"/>
            <ac:graphicFrameMk id="9" creationId="{BBCE1625-0CE4-A971-0623-86064A79DE27}"/>
          </ac:graphicFrameMkLst>
        </pc:graphicFrameChg>
        <pc:picChg chg="del">
          <ac:chgData name="Edson Schwanke | Crasa Infraestrutura" userId="65f00dee-0ed4-4040-b194-8f9512581cac" providerId="ADAL" clId="{84F07451-BEBC-4A7E-8137-0F6F3740442C}" dt="2023-03-19T06:10:28.015" v="15" actId="478"/>
          <ac:picMkLst>
            <pc:docMk/>
            <pc:sldMk cId="2191282707" sldId="515"/>
            <ac:picMk id="2" creationId="{BD70B718-A374-37E7-FB34-691F52E1162C}"/>
          </ac:picMkLst>
        </pc:picChg>
      </pc:sldChg>
      <pc:sldChg chg="addSp delSp modSp mod">
        <pc:chgData name="Edson Schwanke | Crasa Infraestrutura" userId="65f00dee-0ed4-4040-b194-8f9512581cac" providerId="ADAL" clId="{84F07451-BEBC-4A7E-8137-0F6F3740442C}" dt="2023-03-19T06:41:30.432" v="291"/>
        <pc:sldMkLst>
          <pc:docMk/>
          <pc:sldMk cId="2279935144" sldId="521"/>
        </pc:sldMkLst>
        <pc:graphicFrameChg chg="add mod">
          <ac:chgData name="Edson Schwanke | Crasa Infraestrutura" userId="65f00dee-0ed4-4040-b194-8f9512581cac" providerId="ADAL" clId="{84F07451-BEBC-4A7E-8137-0F6F3740442C}" dt="2023-03-19T06:41:30.432" v="291"/>
          <ac:graphicFrameMkLst>
            <pc:docMk/>
            <pc:sldMk cId="2279935144" sldId="521"/>
            <ac:graphicFrameMk id="2" creationId="{A416772E-B34A-BDC3-643B-AE67DFF5BDE6}"/>
          </ac:graphicFrameMkLst>
        </pc:graphicFrameChg>
        <pc:picChg chg="del">
          <ac:chgData name="Edson Schwanke | Crasa Infraestrutura" userId="65f00dee-0ed4-4040-b194-8f9512581cac" providerId="ADAL" clId="{84F07451-BEBC-4A7E-8137-0F6F3740442C}" dt="2023-03-19T06:41:20.713" v="290" actId="478"/>
          <ac:picMkLst>
            <pc:docMk/>
            <pc:sldMk cId="2279935144" sldId="521"/>
            <ac:picMk id="3" creationId="{3C3CDCE6-6508-E5D6-D5E1-2D98E814A030}"/>
          </ac:picMkLst>
        </pc:picChg>
      </pc:sldChg>
      <pc:sldChg chg="addSp delSp modSp mod">
        <pc:chgData name="Edson Schwanke | Crasa Infraestrutura" userId="65f00dee-0ed4-4040-b194-8f9512581cac" providerId="ADAL" clId="{84F07451-BEBC-4A7E-8137-0F6F3740442C}" dt="2023-03-19T06:41:56.755" v="293"/>
        <pc:sldMkLst>
          <pc:docMk/>
          <pc:sldMk cId="1270928284" sldId="523"/>
        </pc:sldMkLst>
        <pc:graphicFrameChg chg="add mod">
          <ac:chgData name="Edson Schwanke | Crasa Infraestrutura" userId="65f00dee-0ed4-4040-b194-8f9512581cac" providerId="ADAL" clId="{84F07451-BEBC-4A7E-8137-0F6F3740442C}" dt="2023-03-19T06:41:56.755" v="293"/>
          <ac:graphicFrameMkLst>
            <pc:docMk/>
            <pc:sldMk cId="1270928284" sldId="523"/>
            <ac:graphicFrameMk id="3" creationId="{4506832E-6461-23E2-934C-6D2577368C45}"/>
          </ac:graphicFrameMkLst>
        </pc:graphicFrameChg>
        <pc:picChg chg="del">
          <ac:chgData name="Edson Schwanke | Crasa Infraestrutura" userId="65f00dee-0ed4-4040-b194-8f9512581cac" providerId="ADAL" clId="{84F07451-BEBC-4A7E-8137-0F6F3740442C}" dt="2023-03-19T06:41:39.513" v="292" actId="478"/>
          <ac:picMkLst>
            <pc:docMk/>
            <pc:sldMk cId="1270928284" sldId="523"/>
            <ac:picMk id="2" creationId="{C8D9B6E7-14E1-5FCF-3E59-66C9B381317B}"/>
          </ac:picMkLst>
        </pc:picChg>
      </pc:sldChg>
      <pc:sldChg chg="addSp delSp modSp mod">
        <pc:chgData name="Edson Schwanke | Crasa Infraestrutura" userId="65f00dee-0ed4-4040-b194-8f9512581cac" providerId="ADAL" clId="{84F07451-BEBC-4A7E-8137-0F6F3740442C}" dt="2023-03-20T13:33:08.333" v="510" actId="1036"/>
        <pc:sldMkLst>
          <pc:docMk/>
          <pc:sldMk cId="1322754814" sldId="550"/>
        </pc:sldMkLst>
        <pc:graphicFrameChg chg="add mod">
          <ac:chgData name="Edson Schwanke | Crasa Infraestrutura" userId="65f00dee-0ed4-4040-b194-8f9512581cac" providerId="ADAL" clId="{84F07451-BEBC-4A7E-8137-0F6F3740442C}" dt="2023-03-20T13:33:08.333" v="510" actId="1036"/>
          <ac:graphicFrameMkLst>
            <pc:docMk/>
            <pc:sldMk cId="1322754814" sldId="550"/>
            <ac:graphicFrameMk id="3" creationId="{B4542DE7-334B-2739-72E4-2D29AD2E1EBE}"/>
          </ac:graphicFrameMkLst>
        </pc:graphicFrameChg>
        <pc:picChg chg="del">
          <ac:chgData name="Edson Schwanke | Crasa Infraestrutura" userId="65f00dee-0ed4-4040-b194-8f9512581cac" providerId="ADAL" clId="{84F07451-BEBC-4A7E-8137-0F6F3740442C}" dt="2023-03-20T13:32:55.279" v="491" actId="478"/>
          <ac:picMkLst>
            <pc:docMk/>
            <pc:sldMk cId="1322754814" sldId="550"/>
            <ac:picMk id="2" creationId="{54153BAE-C289-E639-746A-39A522A8192B}"/>
          </ac:picMkLst>
        </pc:picChg>
      </pc:sldChg>
      <pc:sldChg chg="addSp delSp modSp mod">
        <pc:chgData name="Edson Schwanke | Crasa Infraestrutura" userId="65f00dee-0ed4-4040-b194-8f9512581cac" providerId="ADAL" clId="{84F07451-BEBC-4A7E-8137-0F6F3740442C}" dt="2023-03-20T13:48:38.488" v="527" actId="1036"/>
        <pc:sldMkLst>
          <pc:docMk/>
          <pc:sldMk cId="3339970200" sldId="551"/>
        </pc:sldMkLst>
        <pc:graphicFrameChg chg="add mod">
          <ac:chgData name="Edson Schwanke | Crasa Infraestrutura" userId="65f00dee-0ed4-4040-b194-8f9512581cac" providerId="ADAL" clId="{84F07451-BEBC-4A7E-8137-0F6F3740442C}" dt="2023-03-20T13:48:38.488" v="527" actId="1036"/>
          <ac:graphicFrameMkLst>
            <pc:docMk/>
            <pc:sldMk cId="3339970200" sldId="551"/>
            <ac:graphicFrameMk id="3" creationId="{978C0245-D969-5F82-646B-B14E2A6F891C}"/>
          </ac:graphicFrameMkLst>
        </pc:graphicFrameChg>
        <pc:picChg chg="del">
          <ac:chgData name="Edson Schwanke | Crasa Infraestrutura" userId="65f00dee-0ed4-4040-b194-8f9512581cac" providerId="ADAL" clId="{84F07451-BEBC-4A7E-8137-0F6F3740442C}" dt="2023-03-20T13:48:18.830" v="511" actId="478"/>
          <ac:picMkLst>
            <pc:docMk/>
            <pc:sldMk cId="3339970200" sldId="551"/>
            <ac:picMk id="2" creationId="{5BA27608-CF87-0587-00A4-1F4524549585}"/>
          </ac:picMkLst>
        </pc:picChg>
      </pc:sldChg>
      <pc:sldChg chg="addSp delSp modSp mod">
        <pc:chgData name="Edson Schwanke | Crasa Infraestrutura" userId="65f00dee-0ed4-4040-b194-8f9512581cac" providerId="ADAL" clId="{84F07451-BEBC-4A7E-8137-0F6F3740442C}" dt="2023-03-19T09:01:25.470" v="333" actId="1037"/>
        <pc:sldMkLst>
          <pc:docMk/>
          <pc:sldMk cId="2347473977" sldId="553"/>
        </pc:sldMkLst>
        <pc:graphicFrameChg chg="add mod">
          <ac:chgData name="Edson Schwanke | Crasa Infraestrutura" userId="65f00dee-0ed4-4040-b194-8f9512581cac" providerId="ADAL" clId="{84F07451-BEBC-4A7E-8137-0F6F3740442C}" dt="2023-03-19T09:01:25.470" v="333" actId="1037"/>
          <ac:graphicFrameMkLst>
            <pc:docMk/>
            <pc:sldMk cId="2347473977" sldId="553"/>
            <ac:graphicFrameMk id="2" creationId="{6E90D718-86D4-3B56-DB22-BB2603D9F8A1}"/>
          </ac:graphicFrameMkLst>
        </pc:graphicFrameChg>
        <pc:picChg chg="del">
          <ac:chgData name="Edson Schwanke | Crasa Infraestrutura" userId="65f00dee-0ed4-4040-b194-8f9512581cac" providerId="ADAL" clId="{84F07451-BEBC-4A7E-8137-0F6F3740442C}" dt="2023-03-19T09:00:30.860" v="296" actId="478"/>
          <ac:picMkLst>
            <pc:docMk/>
            <pc:sldMk cId="2347473977" sldId="553"/>
            <ac:picMk id="3" creationId="{A86C076F-0332-9094-D6AA-115D9B88D755}"/>
          </ac:picMkLst>
        </pc:picChg>
      </pc:sldChg>
      <pc:sldChg chg="del">
        <pc:chgData name="Edson Schwanke | Crasa Infraestrutura" userId="65f00dee-0ed4-4040-b194-8f9512581cac" providerId="ADAL" clId="{84F07451-BEBC-4A7E-8137-0F6F3740442C}" dt="2023-03-19T06:10:39.253" v="17" actId="2696"/>
        <pc:sldMkLst>
          <pc:docMk/>
          <pc:sldMk cId="2848876391" sldId="554"/>
        </pc:sldMkLst>
      </pc:sldChg>
      <pc:sldChg chg="addSp delSp modSp mod">
        <pc:chgData name="Edson Schwanke | Crasa Infraestrutura" userId="65f00dee-0ed4-4040-b194-8f9512581cac" providerId="ADAL" clId="{84F07451-BEBC-4A7E-8137-0F6F3740442C}" dt="2023-03-19T09:02:22.513" v="403" actId="1037"/>
        <pc:sldMkLst>
          <pc:docMk/>
          <pc:sldMk cId="110471927" sldId="557"/>
        </pc:sldMkLst>
        <pc:graphicFrameChg chg="add mod">
          <ac:chgData name="Edson Schwanke | Crasa Infraestrutura" userId="65f00dee-0ed4-4040-b194-8f9512581cac" providerId="ADAL" clId="{84F07451-BEBC-4A7E-8137-0F6F3740442C}" dt="2023-03-19T09:02:22.513" v="403" actId="1037"/>
          <ac:graphicFrameMkLst>
            <pc:docMk/>
            <pc:sldMk cId="110471927" sldId="557"/>
            <ac:graphicFrameMk id="2" creationId="{DA37C1D9-C1AC-06D6-3FC8-2FEC78B88745}"/>
          </ac:graphicFrameMkLst>
        </pc:graphicFrameChg>
        <pc:picChg chg="del">
          <ac:chgData name="Edson Schwanke | Crasa Infraestrutura" userId="65f00dee-0ed4-4040-b194-8f9512581cac" providerId="ADAL" clId="{84F07451-BEBC-4A7E-8137-0F6F3740442C}" dt="2023-03-19T09:01:57.954" v="334" actId="478"/>
          <ac:picMkLst>
            <pc:docMk/>
            <pc:sldMk cId="110471927" sldId="557"/>
            <ac:picMk id="4" creationId="{59D9E83A-5743-6B2A-10E2-1639F2C938AB}"/>
          </ac:picMkLst>
        </pc:picChg>
      </pc:sldChg>
      <pc:sldChg chg="addSp delSp modSp mod">
        <pc:chgData name="Edson Schwanke | Crasa Infraestrutura" userId="65f00dee-0ed4-4040-b194-8f9512581cac" providerId="ADAL" clId="{84F07451-BEBC-4A7E-8137-0F6F3740442C}" dt="2023-03-20T13:19:34.852" v="490" actId="1037"/>
        <pc:sldMkLst>
          <pc:docMk/>
          <pc:sldMk cId="1093682123" sldId="558"/>
        </pc:sldMkLst>
        <pc:graphicFrameChg chg="add del mod">
          <ac:chgData name="Edson Schwanke | Crasa Infraestrutura" userId="65f00dee-0ed4-4040-b194-8f9512581cac" providerId="ADAL" clId="{84F07451-BEBC-4A7E-8137-0F6F3740442C}" dt="2023-03-20T13:19:09.630" v="465" actId="478"/>
          <ac:graphicFrameMkLst>
            <pc:docMk/>
            <pc:sldMk cId="1093682123" sldId="558"/>
            <ac:graphicFrameMk id="2" creationId="{C7C62BF3-1248-DBBA-5204-4263201CC817}"/>
          </ac:graphicFrameMkLst>
        </pc:graphicFrameChg>
        <pc:graphicFrameChg chg="add mod">
          <ac:chgData name="Edson Schwanke | Crasa Infraestrutura" userId="65f00dee-0ed4-4040-b194-8f9512581cac" providerId="ADAL" clId="{84F07451-BEBC-4A7E-8137-0F6F3740442C}" dt="2023-03-20T13:19:34.852" v="490" actId="1037"/>
          <ac:graphicFrameMkLst>
            <pc:docMk/>
            <pc:sldMk cId="1093682123" sldId="558"/>
            <ac:graphicFrameMk id="4" creationId="{EA66C201-0927-F25C-06DF-9CD060EEC08F}"/>
          </ac:graphicFrameMkLst>
        </pc:graphicFrameChg>
        <pc:picChg chg="del">
          <ac:chgData name="Edson Schwanke | Crasa Infraestrutura" userId="65f00dee-0ed4-4040-b194-8f9512581cac" providerId="ADAL" clId="{84F07451-BEBC-4A7E-8137-0F6F3740442C}" dt="2023-03-20T13:18:47.717" v="463" actId="478"/>
          <ac:picMkLst>
            <pc:docMk/>
            <pc:sldMk cId="1093682123" sldId="558"/>
            <ac:picMk id="3" creationId="{71600B0E-7A03-3163-4308-F405BE38AC86}"/>
          </ac:picMkLst>
        </pc:picChg>
      </pc:sldChg>
      <pc:sldChg chg="addSp delSp modSp mod">
        <pc:chgData name="Edson Schwanke | Crasa Infraestrutura" userId="65f00dee-0ed4-4040-b194-8f9512581cac" providerId="ADAL" clId="{84F07451-BEBC-4A7E-8137-0F6F3740442C}" dt="2023-03-19T09:03:26.363" v="430" actId="1036"/>
        <pc:sldMkLst>
          <pc:docMk/>
          <pc:sldMk cId="2717869521" sldId="559"/>
        </pc:sldMkLst>
        <pc:graphicFrameChg chg="add mod">
          <ac:chgData name="Edson Schwanke | Crasa Infraestrutura" userId="65f00dee-0ed4-4040-b194-8f9512581cac" providerId="ADAL" clId="{84F07451-BEBC-4A7E-8137-0F6F3740442C}" dt="2023-03-19T09:03:26.363" v="430" actId="1036"/>
          <ac:graphicFrameMkLst>
            <pc:docMk/>
            <pc:sldMk cId="2717869521" sldId="559"/>
            <ac:graphicFrameMk id="3" creationId="{E9CF5535-A237-66F4-C293-E549A723B93F}"/>
          </ac:graphicFrameMkLst>
        </pc:graphicFrameChg>
        <pc:picChg chg="add del">
          <ac:chgData name="Edson Schwanke | Crasa Infraestrutura" userId="65f00dee-0ed4-4040-b194-8f9512581cac" providerId="ADAL" clId="{84F07451-BEBC-4A7E-8137-0F6F3740442C}" dt="2023-03-19T09:03:10.738" v="406" actId="478"/>
          <ac:picMkLst>
            <pc:docMk/>
            <pc:sldMk cId="2717869521" sldId="559"/>
            <ac:picMk id="2" creationId="{D3599C77-EB31-64E2-60AE-FC318E3A51DD}"/>
          </ac:picMkLst>
        </pc:picChg>
      </pc:sldChg>
      <pc:sldChg chg="addSp delSp modSp mod">
        <pc:chgData name="Edson Schwanke | Crasa Infraestrutura" userId="65f00dee-0ed4-4040-b194-8f9512581cac" providerId="ADAL" clId="{84F07451-BEBC-4A7E-8137-0F6F3740442C}" dt="2023-03-19T07:52:11.025" v="295"/>
        <pc:sldMkLst>
          <pc:docMk/>
          <pc:sldMk cId="2430844578" sldId="560"/>
        </pc:sldMkLst>
        <pc:graphicFrameChg chg="add mod">
          <ac:chgData name="Edson Schwanke | Crasa Infraestrutura" userId="65f00dee-0ed4-4040-b194-8f9512581cac" providerId="ADAL" clId="{84F07451-BEBC-4A7E-8137-0F6F3740442C}" dt="2023-03-19T07:52:11.025" v="295"/>
          <ac:graphicFrameMkLst>
            <pc:docMk/>
            <pc:sldMk cId="2430844578" sldId="560"/>
            <ac:graphicFrameMk id="3" creationId="{949B63F8-2A6F-9026-0841-BEBDC584C413}"/>
          </ac:graphicFrameMkLst>
        </pc:graphicFrameChg>
        <pc:picChg chg="del">
          <ac:chgData name="Edson Schwanke | Crasa Infraestrutura" userId="65f00dee-0ed4-4040-b194-8f9512581cac" providerId="ADAL" clId="{84F07451-BEBC-4A7E-8137-0F6F3740442C}" dt="2023-03-19T07:52:01.203" v="294" actId="478"/>
          <ac:picMkLst>
            <pc:docMk/>
            <pc:sldMk cId="2430844578" sldId="560"/>
            <ac:picMk id="2" creationId="{7C5D4EEB-900F-FAF3-C55E-EE06F23E217C}"/>
          </ac:picMkLst>
        </pc:picChg>
      </pc:sldChg>
      <pc:sldChg chg="del">
        <pc:chgData name="Edson Schwanke | Crasa Infraestrutura" userId="65f00dee-0ed4-4040-b194-8f9512581cac" providerId="ADAL" clId="{84F07451-BEBC-4A7E-8137-0F6F3740442C}" dt="2023-03-19T06:19:19.353" v="270" actId="2696"/>
        <pc:sldMkLst>
          <pc:docMk/>
          <pc:sldMk cId="2146574002" sldId="561"/>
        </pc:sldMkLst>
      </pc:sldChg>
      <pc:sldChg chg="addSp delSp modSp mod">
        <pc:chgData name="Edson Schwanke | Crasa Infraestrutura" userId="65f00dee-0ed4-4040-b194-8f9512581cac" providerId="ADAL" clId="{84F07451-BEBC-4A7E-8137-0F6F3740442C}" dt="2023-03-20T13:06:10.151" v="462" actId="14100"/>
        <pc:sldMkLst>
          <pc:docMk/>
          <pc:sldMk cId="3779848104" sldId="562"/>
        </pc:sldMkLst>
        <pc:graphicFrameChg chg="add del mod">
          <ac:chgData name="Edson Schwanke | Crasa Infraestrutura" userId="65f00dee-0ed4-4040-b194-8f9512581cac" providerId="ADAL" clId="{84F07451-BEBC-4A7E-8137-0F6F3740442C}" dt="2023-03-20T13:03:33.588" v="436" actId="478"/>
          <ac:graphicFrameMkLst>
            <pc:docMk/>
            <pc:sldMk cId="3779848104" sldId="562"/>
            <ac:graphicFrameMk id="3" creationId="{FF9C99A5-422D-E253-CCC0-FA5DD67C8752}"/>
          </ac:graphicFrameMkLst>
        </pc:graphicFrameChg>
        <pc:graphicFrameChg chg="add del mod">
          <ac:chgData name="Edson Schwanke | Crasa Infraestrutura" userId="65f00dee-0ed4-4040-b194-8f9512581cac" providerId="ADAL" clId="{84F07451-BEBC-4A7E-8137-0F6F3740442C}" dt="2023-03-20T13:05:50.727" v="459" actId="478"/>
          <ac:graphicFrameMkLst>
            <pc:docMk/>
            <pc:sldMk cId="3779848104" sldId="562"/>
            <ac:graphicFrameMk id="4" creationId="{15760A3D-6338-F8CD-690B-6B2997C8DB47}"/>
          </ac:graphicFrameMkLst>
        </pc:graphicFrameChg>
        <pc:graphicFrameChg chg="add mod">
          <ac:chgData name="Edson Schwanke | Crasa Infraestrutura" userId="65f00dee-0ed4-4040-b194-8f9512581cac" providerId="ADAL" clId="{84F07451-BEBC-4A7E-8137-0F6F3740442C}" dt="2023-03-20T13:06:10.151" v="462" actId="14100"/>
          <ac:graphicFrameMkLst>
            <pc:docMk/>
            <pc:sldMk cId="3779848104" sldId="562"/>
            <ac:graphicFrameMk id="8" creationId="{10C67882-0351-1286-4068-8A0A9D567A3A}"/>
          </ac:graphicFrameMkLst>
        </pc:graphicFrameChg>
        <pc:picChg chg="del">
          <ac:chgData name="Edson Schwanke | Crasa Infraestrutura" userId="65f00dee-0ed4-4040-b194-8f9512581cac" providerId="ADAL" clId="{84F07451-BEBC-4A7E-8137-0F6F3740442C}" dt="2023-03-20T13:01:50.037" v="432" actId="478"/>
          <ac:picMkLst>
            <pc:docMk/>
            <pc:sldMk cId="3779848104" sldId="562"/>
            <ac:picMk id="2" creationId="{A4516FFC-77C0-E98F-E854-108BA776B4F6}"/>
          </ac:picMkLst>
        </pc:picChg>
      </pc:sldChg>
      <pc:sldChg chg="addSp delSp modSp mod">
        <pc:chgData name="Edson Schwanke | Crasa Infraestrutura" userId="65f00dee-0ed4-4040-b194-8f9512581cac" providerId="ADAL" clId="{84F07451-BEBC-4A7E-8137-0F6F3740442C}" dt="2023-03-19T06:20:43.581" v="289" actId="1036"/>
        <pc:sldMkLst>
          <pc:docMk/>
          <pc:sldMk cId="890472595" sldId="563"/>
        </pc:sldMkLst>
        <pc:graphicFrameChg chg="add mod">
          <ac:chgData name="Edson Schwanke | Crasa Infraestrutura" userId="65f00dee-0ed4-4040-b194-8f9512581cac" providerId="ADAL" clId="{84F07451-BEBC-4A7E-8137-0F6F3740442C}" dt="2023-03-19T06:20:43.581" v="289" actId="1036"/>
          <ac:graphicFrameMkLst>
            <pc:docMk/>
            <pc:sldMk cId="890472595" sldId="563"/>
            <ac:graphicFrameMk id="3" creationId="{4C1A71B4-2F54-F1CE-DE55-CCE5F2415DE2}"/>
          </ac:graphicFrameMkLst>
        </pc:graphicFrameChg>
        <pc:picChg chg="del">
          <ac:chgData name="Edson Schwanke | Crasa Infraestrutura" userId="65f00dee-0ed4-4040-b194-8f9512581cac" providerId="ADAL" clId="{84F07451-BEBC-4A7E-8137-0F6F3740442C}" dt="2023-03-19T06:10:30.569" v="16" actId="478"/>
          <ac:picMkLst>
            <pc:docMk/>
            <pc:sldMk cId="890472595" sldId="563"/>
            <ac:picMk id="2" creationId="{A35E87B2-9DC2-457D-6FD6-B8158F2A4718}"/>
          </ac:picMkLst>
        </pc:picChg>
      </pc:sldChg>
      <pc:sldChg chg="add del">
        <pc:chgData name="Edson Schwanke | Crasa Infraestrutura" userId="65f00dee-0ed4-4040-b194-8f9512581cac" providerId="ADAL" clId="{84F07451-BEBC-4A7E-8137-0F6F3740442C}" dt="2023-03-19T06:19:23.419" v="271" actId="2696"/>
        <pc:sldMkLst>
          <pc:docMk/>
          <pc:sldMk cId="1860795130" sldId="564"/>
        </pc:sldMkLst>
      </pc:sldChg>
    </pc:docChg>
  </pc:docChgLst>
  <pc:docChgLst>
    <pc:chgData name="Edson Schwanke | Crasa Infraestrutura" userId="65f00dee-0ed4-4040-b194-8f9512581cac" providerId="ADAL" clId="{B1338AE2-4B8E-44CA-BC18-B131FA947CF6}"/>
    <pc:docChg chg="custSel addSld delSld modSld sldOrd">
      <pc:chgData name="Edson Schwanke | Crasa Infraestrutura" userId="65f00dee-0ed4-4040-b194-8f9512581cac" providerId="ADAL" clId="{B1338AE2-4B8E-44CA-BC18-B131FA947CF6}" dt="2022-08-16T21:01:11.903" v="1095" actId="47"/>
      <pc:docMkLst>
        <pc:docMk/>
      </pc:docMkLst>
      <pc:sldChg chg="modSp mod">
        <pc:chgData name="Edson Schwanke | Crasa Infraestrutura" userId="65f00dee-0ed4-4040-b194-8f9512581cac" providerId="ADAL" clId="{B1338AE2-4B8E-44CA-BC18-B131FA947CF6}" dt="2022-08-16T10:18:51.957" v="1" actId="20577"/>
        <pc:sldMkLst>
          <pc:docMk/>
          <pc:sldMk cId="3980699782" sldId="256"/>
        </pc:sldMkLst>
        <pc:spChg chg="mod">
          <ac:chgData name="Edson Schwanke | Crasa Infraestrutura" userId="65f00dee-0ed4-4040-b194-8f9512581cac" providerId="ADAL" clId="{B1338AE2-4B8E-44CA-BC18-B131FA947CF6}" dt="2022-08-16T10:18:51.957" v="1" actId="20577"/>
          <ac:spMkLst>
            <pc:docMk/>
            <pc:sldMk cId="3980699782" sldId="256"/>
            <ac:spMk id="13" creationId="{EF270033-4665-4BD3-BCF8-3364B160B400}"/>
          </ac:spMkLst>
        </pc:spChg>
      </pc:sldChg>
      <pc:sldChg chg="modSp mod">
        <pc:chgData name="Edson Schwanke | Crasa Infraestrutura" userId="65f00dee-0ed4-4040-b194-8f9512581cac" providerId="ADAL" clId="{B1338AE2-4B8E-44CA-BC18-B131FA947CF6}" dt="2022-08-16T15:48:13.729" v="1078" actId="20577"/>
        <pc:sldMkLst>
          <pc:docMk/>
          <pc:sldMk cId="623543341" sldId="441"/>
        </pc:sldMkLst>
        <pc:spChg chg="mod">
          <ac:chgData name="Edson Schwanke | Crasa Infraestrutura" userId="65f00dee-0ed4-4040-b194-8f9512581cac" providerId="ADAL" clId="{B1338AE2-4B8E-44CA-BC18-B131FA947CF6}" dt="2022-08-16T15:48:13.729" v="1078" actId="20577"/>
          <ac:spMkLst>
            <pc:docMk/>
            <pc:sldMk cId="623543341" sldId="441"/>
            <ac:spMk id="12" creationId="{1F92F894-FAE4-4C0E-BACF-DD534E696887}"/>
          </ac:spMkLst>
        </pc:spChg>
      </pc:sldChg>
      <pc:sldChg chg="addSp delSp modSp mod">
        <pc:chgData name="Edson Schwanke | Crasa Infraestrutura" userId="65f00dee-0ed4-4040-b194-8f9512581cac" providerId="ADAL" clId="{B1338AE2-4B8E-44CA-BC18-B131FA947CF6}" dt="2022-08-16T18:22:47.769" v="1081" actId="14100"/>
        <pc:sldMkLst>
          <pc:docMk/>
          <pc:sldMk cId="1768799694" sldId="514"/>
        </pc:sldMkLst>
        <pc:picChg chg="add mod">
          <ac:chgData name="Edson Schwanke | Crasa Infraestrutura" userId="65f00dee-0ed4-4040-b194-8f9512581cac" providerId="ADAL" clId="{B1338AE2-4B8E-44CA-BC18-B131FA947CF6}" dt="2022-08-16T18:22:47.769" v="1081" actId="14100"/>
          <ac:picMkLst>
            <pc:docMk/>
            <pc:sldMk cId="1768799694" sldId="514"/>
            <ac:picMk id="2" creationId="{3C9274AF-8D68-4055-E0E5-0C83A41D4FC3}"/>
          </ac:picMkLst>
        </pc:picChg>
        <pc:picChg chg="del">
          <ac:chgData name="Edson Schwanke | Crasa Infraestrutura" userId="65f00dee-0ed4-4040-b194-8f9512581cac" providerId="ADAL" clId="{B1338AE2-4B8E-44CA-BC18-B131FA947CF6}" dt="2022-08-16T12:47:33" v="56" actId="478"/>
          <ac:picMkLst>
            <pc:docMk/>
            <pc:sldMk cId="1768799694" sldId="514"/>
            <ac:picMk id="9" creationId="{DCA65722-BB1D-A2C7-24B5-0B47A7A35C82}"/>
          </ac:picMkLst>
        </pc:picChg>
      </pc:sldChg>
      <pc:sldChg chg="addSp delSp modSp mod">
        <pc:chgData name="Edson Schwanke | Crasa Infraestrutura" userId="65f00dee-0ed4-4040-b194-8f9512581cac" providerId="ADAL" clId="{B1338AE2-4B8E-44CA-BC18-B131FA947CF6}" dt="2022-08-16T18:26:29.697" v="1093" actId="1035"/>
        <pc:sldMkLst>
          <pc:docMk/>
          <pc:sldMk cId="2191282707" sldId="515"/>
        </pc:sldMkLst>
        <pc:picChg chg="add mod">
          <ac:chgData name="Edson Schwanke | Crasa Infraestrutura" userId="65f00dee-0ed4-4040-b194-8f9512581cac" providerId="ADAL" clId="{B1338AE2-4B8E-44CA-BC18-B131FA947CF6}" dt="2022-08-16T18:26:29.697" v="1093" actId="1035"/>
          <ac:picMkLst>
            <pc:docMk/>
            <pc:sldMk cId="2191282707" sldId="515"/>
            <ac:picMk id="2" creationId="{26DD4D8C-A409-AAEB-D932-92D6CDA88944}"/>
          </ac:picMkLst>
        </pc:picChg>
        <pc:picChg chg="del">
          <ac:chgData name="Edson Schwanke | Crasa Infraestrutura" userId="65f00dee-0ed4-4040-b194-8f9512581cac" providerId="ADAL" clId="{B1338AE2-4B8E-44CA-BC18-B131FA947CF6}" dt="2022-08-16T12:47:37.465" v="57" actId="478"/>
          <ac:picMkLst>
            <pc:docMk/>
            <pc:sldMk cId="2191282707" sldId="515"/>
            <ac:picMk id="4" creationId="{BD67C058-E409-61DF-9402-FF9CF2E5234B}"/>
          </ac:picMkLst>
        </pc:picChg>
      </pc:sldChg>
      <pc:sldChg chg="addSp delSp modSp mod ord">
        <pc:chgData name="Edson Schwanke | Crasa Infraestrutura" userId="65f00dee-0ed4-4040-b194-8f9512581cac" providerId="ADAL" clId="{B1338AE2-4B8E-44CA-BC18-B131FA947CF6}" dt="2022-08-16T13:50:10.876" v="512" actId="1037"/>
        <pc:sldMkLst>
          <pc:docMk/>
          <pc:sldMk cId="1880174603" sldId="516"/>
        </pc:sldMkLst>
        <pc:picChg chg="add del mod">
          <ac:chgData name="Edson Schwanke | Crasa Infraestrutura" userId="65f00dee-0ed4-4040-b194-8f9512581cac" providerId="ADAL" clId="{B1338AE2-4B8E-44CA-BC18-B131FA947CF6}" dt="2022-08-16T13:40:33.836" v="463" actId="478"/>
          <ac:picMkLst>
            <pc:docMk/>
            <pc:sldMk cId="1880174603" sldId="516"/>
            <ac:picMk id="2" creationId="{36A02156-87F6-0E85-7124-13A72CE14E0A}"/>
          </ac:picMkLst>
        </pc:picChg>
        <pc:picChg chg="add del mod">
          <ac:chgData name="Edson Schwanke | Crasa Infraestrutura" userId="65f00dee-0ed4-4040-b194-8f9512581cac" providerId="ADAL" clId="{B1338AE2-4B8E-44CA-BC18-B131FA947CF6}" dt="2022-08-16T13:49:44.554" v="494" actId="478"/>
          <ac:picMkLst>
            <pc:docMk/>
            <pc:sldMk cId="1880174603" sldId="516"/>
            <ac:picMk id="3" creationId="{A7A78096-E0DD-8741-8F8F-4BEC6EB6F2D1}"/>
          </ac:picMkLst>
        </pc:picChg>
        <pc:picChg chg="add mod">
          <ac:chgData name="Edson Schwanke | Crasa Infraestrutura" userId="65f00dee-0ed4-4040-b194-8f9512581cac" providerId="ADAL" clId="{B1338AE2-4B8E-44CA-BC18-B131FA947CF6}" dt="2022-08-16T13:50:10.876" v="512" actId="1037"/>
          <ac:picMkLst>
            <pc:docMk/>
            <pc:sldMk cId="1880174603" sldId="516"/>
            <ac:picMk id="4" creationId="{4724A0DD-A051-60A9-88B1-51F4E91DA883}"/>
          </ac:picMkLst>
        </pc:picChg>
        <pc:picChg chg="del">
          <ac:chgData name="Edson Schwanke | Crasa Infraestrutura" userId="65f00dee-0ed4-4040-b194-8f9512581cac" providerId="ADAL" clId="{B1338AE2-4B8E-44CA-BC18-B131FA947CF6}" dt="2022-08-16T12:47:46.445" v="58" actId="478"/>
          <ac:picMkLst>
            <pc:docMk/>
            <pc:sldMk cId="1880174603" sldId="516"/>
            <ac:picMk id="9" creationId="{3EE5AFF9-7159-5F02-79DE-175367FA2761}"/>
          </ac:picMkLst>
        </pc:picChg>
      </pc:sldChg>
      <pc:sldChg chg="del">
        <pc:chgData name="Edson Schwanke | Crasa Infraestrutura" userId="65f00dee-0ed4-4040-b194-8f9512581cac" providerId="ADAL" clId="{B1338AE2-4B8E-44CA-BC18-B131FA947CF6}" dt="2022-08-16T12:59:33.455" v="352" actId="47"/>
        <pc:sldMkLst>
          <pc:docMk/>
          <pc:sldMk cId="321686457" sldId="517"/>
        </pc:sldMkLst>
      </pc:sldChg>
      <pc:sldChg chg="addSp delSp modSp mod">
        <pc:chgData name="Edson Schwanke | Crasa Infraestrutura" userId="65f00dee-0ed4-4040-b194-8f9512581cac" providerId="ADAL" clId="{B1338AE2-4B8E-44CA-BC18-B131FA947CF6}" dt="2022-08-16T12:50:58.710" v="101" actId="14100"/>
        <pc:sldMkLst>
          <pc:docMk/>
          <pc:sldMk cId="3098638381" sldId="518"/>
        </pc:sldMkLst>
        <pc:picChg chg="add mod">
          <ac:chgData name="Edson Schwanke | Crasa Infraestrutura" userId="65f00dee-0ed4-4040-b194-8f9512581cac" providerId="ADAL" clId="{B1338AE2-4B8E-44CA-BC18-B131FA947CF6}" dt="2022-08-16T12:50:58.710" v="101" actId="14100"/>
          <ac:picMkLst>
            <pc:docMk/>
            <pc:sldMk cId="3098638381" sldId="518"/>
            <ac:picMk id="2" creationId="{27D4BDDD-9097-C7E1-DB07-1CA28C5D427F}"/>
          </ac:picMkLst>
        </pc:picChg>
        <pc:picChg chg="del">
          <ac:chgData name="Edson Schwanke | Crasa Infraestrutura" userId="65f00dee-0ed4-4040-b194-8f9512581cac" providerId="ADAL" clId="{B1338AE2-4B8E-44CA-BC18-B131FA947CF6}" dt="2022-08-16T10:19:50.810" v="8" actId="478"/>
          <ac:picMkLst>
            <pc:docMk/>
            <pc:sldMk cId="3098638381" sldId="518"/>
            <ac:picMk id="4" creationId="{753C7DBC-A6C9-C4D5-9646-06F38E2C534E}"/>
          </ac:picMkLst>
        </pc:picChg>
      </pc:sldChg>
      <pc:sldChg chg="addSp delSp modSp mod">
        <pc:chgData name="Edson Schwanke | Crasa Infraestrutura" userId="65f00dee-0ed4-4040-b194-8f9512581cac" providerId="ADAL" clId="{B1338AE2-4B8E-44CA-BC18-B131FA947CF6}" dt="2022-08-16T10:23:33.720" v="54" actId="1037"/>
        <pc:sldMkLst>
          <pc:docMk/>
          <pc:sldMk cId="3328636623" sldId="520"/>
        </pc:sldMkLst>
        <pc:picChg chg="add mod">
          <ac:chgData name="Edson Schwanke | Crasa Infraestrutura" userId="65f00dee-0ed4-4040-b194-8f9512581cac" providerId="ADAL" clId="{B1338AE2-4B8E-44CA-BC18-B131FA947CF6}" dt="2022-08-16T10:23:33.720" v="54" actId="1037"/>
          <ac:picMkLst>
            <pc:docMk/>
            <pc:sldMk cId="3328636623" sldId="520"/>
            <ac:picMk id="2" creationId="{F9B787EC-AFE8-97D7-8F02-C03E27158A48}"/>
          </ac:picMkLst>
        </pc:picChg>
        <pc:picChg chg="del">
          <ac:chgData name="Edson Schwanke | Crasa Infraestrutura" userId="65f00dee-0ed4-4040-b194-8f9512581cac" providerId="ADAL" clId="{B1338AE2-4B8E-44CA-BC18-B131FA947CF6}" dt="2022-08-16T10:19:56.174" v="9" actId="478"/>
          <ac:picMkLst>
            <pc:docMk/>
            <pc:sldMk cId="3328636623" sldId="520"/>
            <ac:picMk id="3" creationId="{87C188AE-BD4F-7913-0CB6-AD1E768C49A5}"/>
          </ac:picMkLst>
        </pc:picChg>
      </pc:sldChg>
      <pc:sldChg chg="addSp delSp modSp mod">
        <pc:chgData name="Edson Schwanke | Crasa Infraestrutura" userId="65f00dee-0ed4-4040-b194-8f9512581cac" providerId="ADAL" clId="{B1338AE2-4B8E-44CA-BC18-B131FA947CF6}" dt="2022-08-16T13:14:45.273" v="438" actId="1035"/>
        <pc:sldMkLst>
          <pc:docMk/>
          <pc:sldMk cId="2279935144" sldId="521"/>
        </pc:sldMkLst>
        <pc:picChg chg="add mod">
          <ac:chgData name="Edson Schwanke | Crasa Infraestrutura" userId="65f00dee-0ed4-4040-b194-8f9512581cac" providerId="ADAL" clId="{B1338AE2-4B8E-44CA-BC18-B131FA947CF6}" dt="2022-08-16T13:14:45.273" v="438" actId="1035"/>
          <ac:picMkLst>
            <pc:docMk/>
            <pc:sldMk cId="2279935144" sldId="521"/>
            <ac:picMk id="2" creationId="{858560B3-14B4-D2F6-D3A3-D799CC8EECD1}"/>
          </ac:picMkLst>
        </pc:picChg>
        <pc:picChg chg="del">
          <ac:chgData name="Edson Schwanke | Crasa Infraestrutura" userId="65f00dee-0ed4-4040-b194-8f9512581cac" providerId="ADAL" clId="{B1338AE2-4B8E-44CA-BC18-B131FA947CF6}" dt="2022-08-16T12:47:58.527" v="59" actId="478"/>
          <ac:picMkLst>
            <pc:docMk/>
            <pc:sldMk cId="2279935144" sldId="521"/>
            <ac:picMk id="3" creationId="{2FB678BB-B7C1-242E-9A42-5C3A7AF14B84}"/>
          </ac:picMkLst>
        </pc:picChg>
      </pc:sldChg>
      <pc:sldChg chg="addSp delSp modSp mod">
        <pc:chgData name="Edson Schwanke | Crasa Infraestrutura" userId="65f00dee-0ed4-4040-b194-8f9512581cac" providerId="ADAL" clId="{B1338AE2-4B8E-44CA-BC18-B131FA947CF6}" dt="2022-08-16T13:12:42.144" v="414" actId="1038"/>
        <pc:sldMkLst>
          <pc:docMk/>
          <pc:sldMk cId="1270928284" sldId="523"/>
        </pc:sldMkLst>
        <pc:picChg chg="add mod">
          <ac:chgData name="Edson Schwanke | Crasa Infraestrutura" userId="65f00dee-0ed4-4040-b194-8f9512581cac" providerId="ADAL" clId="{B1338AE2-4B8E-44CA-BC18-B131FA947CF6}" dt="2022-08-16T13:12:42.144" v="414" actId="1038"/>
          <ac:picMkLst>
            <pc:docMk/>
            <pc:sldMk cId="1270928284" sldId="523"/>
            <ac:picMk id="2" creationId="{BE7B0F0D-72BF-AA89-04EF-0DDFCE07ABC8}"/>
          </ac:picMkLst>
        </pc:picChg>
        <pc:picChg chg="del">
          <ac:chgData name="Edson Schwanke | Crasa Infraestrutura" userId="65f00dee-0ed4-4040-b194-8f9512581cac" providerId="ADAL" clId="{B1338AE2-4B8E-44CA-BC18-B131FA947CF6}" dt="2022-08-16T12:48:02.534" v="60" actId="478"/>
          <ac:picMkLst>
            <pc:docMk/>
            <pc:sldMk cId="1270928284" sldId="523"/>
            <ac:picMk id="13" creationId="{2B33C52A-960F-3775-C908-E0530B8295C9}"/>
          </ac:picMkLst>
        </pc:picChg>
      </pc:sldChg>
      <pc:sldChg chg="addSp delSp modSp del mod">
        <pc:chgData name="Edson Schwanke | Crasa Infraestrutura" userId="65f00dee-0ed4-4040-b194-8f9512581cac" providerId="ADAL" clId="{B1338AE2-4B8E-44CA-BC18-B131FA947CF6}" dt="2022-08-16T21:01:08.104" v="1094" actId="47"/>
        <pc:sldMkLst>
          <pc:docMk/>
          <pc:sldMk cId="2358989987" sldId="524"/>
        </pc:sldMkLst>
        <pc:picChg chg="add del mod">
          <ac:chgData name="Edson Schwanke | Crasa Infraestrutura" userId="65f00dee-0ed4-4040-b194-8f9512581cac" providerId="ADAL" clId="{B1338AE2-4B8E-44CA-BC18-B131FA947CF6}" dt="2022-08-16T14:13:32.807" v="677" actId="478"/>
          <ac:picMkLst>
            <pc:docMk/>
            <pc:sldMk cId="2358989987" sldId="524"/>
            <ac:picMk id="3" creationId="{7B89C5FA-5161-98D6-0941-1BA721A70BFD}"/>
          </ac:picMkLst>
        </pc:picChg>
        <pc:picChg chg="del">
          <ac:chgData name="Edson Schwanke | Crasa Infraestrutura" userId="65f00dee-0ed4-4040-b194-8f9512581cac" providerId="ADAL" clId="{B1338AE2-4B8E-44CA-BC18-B131FA947CF6}" dt="2022-08-16T12:48:05.648" v="61" actId="478"/>
          <ac:picMkLst>
            <pc:docMk/>
            <pc:sldMk cId="2358989987" sldId="524"/>
            <ac:picMk id="4" creationId="{136C18C4-4845-58D4-84D7-AD8B6E3185B9}"/>
          </ac:picMkLst>
        </pc:picChg>
        <pc:picChg chg="add mod">
          <ac:chgData name="Edson Schwanke | Crasa Infraestrutura" userId="65f00dee-0ed4-4040-b194-8f9512581cac" providerId="ADAL" clId="{B1338AE2-4B8E-44CA-BC18-B131FA947CF6}" dt="2022-08-16T14:15:10.359" v="734" actId="1035"/>
          <ac:picMkLst>
            <pc:docMk/>
            <pc:sldMk cId="2358989987" sldId="524"/>
            <ac:picMk id="9" creationId="{60100C31-92C6-3FDA-8920-3608743A34F1}"/>
          </ac:picMkLst>
        </pc:picChg>
      </pc:sldChg>
      <pc:sldChg chg="addSp delSp modSp mod">
        <pc:chgData name="Edson Schwanke | Crasa Infraestrutura" userId="65f00dee-0ed4-4040-b194-8f9512581cac" providerId="ADAL" clId="{B1338AE2-4B8E-44CA-BC18-B131FA947CF6}" dt="2022-08-16T15:46:37.655" v="1048" actId="1036"/>
        <pc:sldMkLst>
          <pc:docMk/>
          <pc:sldMk cId="2422040843" sldId="528"/>
        </pc:sldMkLst>
        <pc:picChg chg="del">
          <ac:chgData name="Edson Schwanke | Crasa Infraestrutura" userId="65f00dee-0ed4-4040-b194-8f9512581cac" providerId="ADAL" clId="{B1338AE2-4B8E-44CA-BC18-B131FA947CF6}" dt="2022-08-16T10:19:44.390" v="7" actId="478"/>
          <ac:picMkLst>
            <pc:docMk/>
            <pc:sldMk cId="2422040843" sldId="528"/>
            <ac:picMk id="2" creationId="{43CF4352-F6B7-9265-C0D6-F805A5560B10}"/>
          </ac:picMkLst>
        </pc:picChg>
        <pc:picChg chg="add mod">
          <ac:chgData name="Edson Schwanke | Crasa Infraestrutura" userId="65f00dee-0ed4-4040-b194-8f9512581cac" providerId="ADAL" clId="{B1338AE2-4B8E-44CA-BC18-B131FA947CF6}" dt="2022-08-16T15:46:37.655" v="1048" actId="1036"/>
          <ac:picMkLst>
            <pc:docMk/>
            <pc:sldMk cId="2422040843" sldId="528"/>
            <ac:picMk id="3" creationId="{35CFC89B-3A7B-B516-33BB-734476F55EA0}"/>
          </ac:picMkLst>
        </pc:picChg>
      </pc:sldChg>
      <pc:sldChg chg="addSp delSp modSp mod">
        <pc:chgData name="Edson Schwanke | Crasa Infraestrutura" userId="65f00dee-0ed4-4040-b194-8f9512581cac" providerId="ADAL" clId="{B1338AE2-4B8E-44CA-BC18-B131FA947CF6}" dt="2022-08-16T12:53:21.224" v="220" actId="1037"/>
        <pc:sldMkLst>
          <pc:docMk/>
          <pc:sldMk cId="3145004992" sldId="529"/>
        </pc:sldMkLst>
        <pc:picChg chg="add mod">
          <ac:chgData name="Edson Schwanke | Crasa Infraestrutura" userId="65f00dee-0ed4-4040-b194-8f9512581cac" providerId="ADAL" clId="{B1338AE2-4B8E-44CA-BC18-B131FA947CF6}" dt="2022-08-16T12:53:21.224" v="220" actId="1037"/>
          <ac:picMkLst>
            <pc:docMk/>
            <pc:sldMk cId="3145004992" sldId="529"/>
            <ac:picMk id="2" creationId="{E95E00D7-AF3B-249E-36B8-9C3A4C1FDB06}"/>
          </ac:picMkLst>
        </pc:picChg>
        <pc:picChg chg="del">
          <ac:chgData name="Edson Schwanke | Crasa Infraestrutura" userId="65f00dee-0ed4-4040-b194-8f9512581cac" providerId="ADAL" clId="{B1338AE2-4B8E-44CA-BC18-B131FA947CF6}" dt="2022-08-16T10:19:33.408" v="5" actId="478"/>
          <ac:picMkLst>
            <pc:docMk/>
            <pc:sldMk cId="3145004992" sldId="529"/>
            <ac:picMk id="4" creationId="{4519957A-4A70-DF08-E008-E623662120BA}"/>
          </ac:picMkLst>
        </pc:picChg>
      </pc:sldChg>
      <pc:sldChg chg="addSp delSp modSp mod">
        <pc:chgData name="Edson Schwanke | Crasa Infraestrutura" userId="65f00dee-0ed4-4040-b194-8f9512581cac" providerId="ADAL" clId="{B1338AE2-4B8E-44CA-BC18-B131FA947CF6}" dt="2022-08-16T12:56:05.269" v="270" actId="1036"/>
        <pc:sldMkLst>
          <pc:docMk/>
          <pc:sldMk cId="52546295" sldId="531"/>
        </pc:sldMkLst>
        <pc:picChg chg="del">
          <ac:chgData name="Edson Schwanke | Crasa Infraestrutura" userId="65f00dee-0ed4-4040-b194-8f9512581cac" providerId="ADAL" clId="{B1338AE2-4B8E-44CA-BC18-B131FA947CF6}" dt="2022-08-16T10:19:27.954" v="4" actId="478"/>
          <ac:picMkLst>
            <pc:docMk/>
            <pc:sldMk cId="52546295" sldId="531"/>
            <ac:picMk id="2" creationId="{182E59AA-E057-9922-662E-ED964DD532ED}"/>
          </ac:picMkLst>
        </pc:picChg>
        <pc:picChg chg="add del mod">
          <ac:chgData name="Edson Schwanke | Crasa Infraestrutura" userId="65f00dee-0ed4-4040-b194-8f9512581cac" providerId="ADAL" clId="{B1338AE2-4B8E-44CA-BC18-B131FA947CF6}" dt="2022-08-16T12:55:41.927" v="247" actId="478"/>
          <ac:picMkLst>
            <pc:docMk/>
            <pc:sldMk cId="52546295" sldId="531"/>
            <ac:picMk id="3" creationId="{B853436C-D878-EEE4-1FD6-7DEEE7E21126}"/>
          </ac:picMkLst>
        </pc:picChg>
        <pc:picChg chg="add mod">
          <ac:chgData name="Edson Schwanke | Crasa Infraestrutura" userId="65f00dee-0ed4-4040-b194-8f9512581cac" providerId="ADAL" clId="{B1338AE2-4B8E-44CA-BC18-B131FA947CF6}" dt="2022-08-16T12:56:05.269" v="270" actId="1036"/>
          <ac:picMkLst>
            <pc:docMk/>
            <pc:sldMk cId="52546295" sldId="531"/>
            <ac:picMk id="4" creationId="{B2582541-E12C-E9F3-3B82-4CAAAD37118E}"/>
          </ac:picMkLst>
        </pc:picChg>
      </pc:sldChg>
      <pc:sldChg chg="addSp delSp modSp mod">
        <pc:chgData name="Edson Schwanke | Crasa Infraestrutura" userId="65f00dee-0ed4-4040-b194-8f9512581cac" providerId="ADAL" clId="{B1338AE2-4B8E-44CA-BC18-B131FA947CF6}" dt="2022-08-16T12:59:18.668" v="351" actId="14100"/>
        <pc:sldMkLst>
          <pc:docMk/>
          <pc:sldMk cId="1717466375" sldId="534"/>
        </pc:sldMkLst>
        <pc:picChg chg="add mod">
          <ac:chgData name="Edson Schwanke | Crasa Infraestrutura" userId="65f00dee-0ed4-4040-b194-8f9512581cac" providerId="ADAL" clId="{B1338AE2-4B8E-44CA-BC18-B131FA947CF6}" dt="2022-08-16T12:59:18.668" v="351" actId="14100"/>
          <ac:picMkLst>
            <pc:docMk/>
            <pc:sldMk cId="1717466375" sldId="534"/>
            <ac:picMk id="2" creationId="{44DCE370-305D-1C49-9D52-BFE2881F7A26}"/>
          </ac:picMkLst>
        </pc:picChg>
        <pc:picChg chg="del">
          <ac:chgData name="Edson Schwanke | Crasa Infraestrutura" userId="65f00dee-0ed4-4040-b194-8f9512581cac" providerId="ADAL" clId="{B1338AE2-4B8E-44CA-BC18-B131FA947CF6}" dt="2022-08-16T10:20:12.900" v="11" actId="478"/>
          <ac:picMkLst>
            <pc:docMk/>
            <pc:sldMk cId="1717466375" sldId="534"/>
            <ac:picMk id="4" creationId="{BD9AF3E5-F269-30AF-2FDB-BF665EBB34B0}"/>
          </ac:picMkLst>
        </pc:picChg>
      </pc:sldChg>
      <pc:sldChg chg="del">
        <pc:chgData name="Edson Schwanke | Crasa Infraestrutura" userId="65f00dee-0ed4-4040-b194-8f9512581cac" providerId="ADAL" clId="{B1338AE2-4B8E-44CA-BC18-B131FA947CF6}" dt="2022-08-16T10:20:04.494" v="10" actId="47"/>
        <pc:sldMkLst>
          <pc:docMk/>
          <pc:sldMk cId="2344298423" sldId="535"/>
        </pc:sldMkLst>
      </pc:sldChg>
      <pc:sldChg chg="addSp delSp modSp mod">
        <pc:chgData name="Edson Schwanke | Crasa Infraestrutura" userId="65f00dee-0ed4-4040-b194-8f9512581cac" providerId="ADAL" clId="{B1338AE2-4B8E-44CA-BC18-B131FA947CF6}" dt="2022-08-16T15:32:32.322" v="921" actId="1038"/>
        <pc:sldMkLst>
          <pc:docMk/>
          <pc:sldMk cId="4256912392" sldId="537"/>
        </pc:sldMkLst>
        <pc:picChg chg="add mod">
          <ac:chgData name="Edson Schwanke | Crasa Infraestrutura" userId="65f00dee-0ed4-4040-b194-8f9512581cac" providerId="ADAL" clId="{B1338AE2-4B8E-44CA-BC18-B131FA947CF6}" dt="2022-08-16T15:32:32.322" v="921" actId="1038"/>
          <ac:picMkLst>
            <pc:docMk/>
            <pc:sldMk cId="4256912392" sldId="537"/>
            <ac:picMk id="3" creationId="{BDECDC9C-6297-E947-4221-E8D12AB9BBD7}"/>
          </ac:picMkLst>
        </pc:picChg>
        <pc:picChg chg="del">
          <ac:chgData name="Edson Schwanke | Crasa Infraestrutura" userId="65f00dee-0ed4-4040-b194-8f9512581cac" providerId="ADAL" clId="{B1338AE2-4B8E-44CA-BC18-B131FA947CF6}" dt="2022-08-16T12:47:22.982" v="55" actId="478"/>
          <ac:picMkLst>
            <pc:docMk/>
            <pc:sldMk cId="4256912392" sldId="537"/>
            <ac:picMk id="4" creationId="{007793A0-4EFD-FD3A-B1C1-13360BDAE945}"/>
          </ac:picMkLst>
        </pc:picChg>
      </pc:sldChg>
      <pc:sldChg chg="addSp delSp modSp mod">
        <pc:chgData name="Edson Schwanke | Crasa Infraestrutura" userId="65f00dee-0ed4-4040-b194-8f9512581cac" providerId="ADAL" clId="{B1338AE2-4B8E-44CA-BC18-B131FA947CF6}" dt="2022-08-16T14:19:37.201" v="783" actId="1038"/>
        <pc:sldMkLst>
          <pc:docMk/>
          <pc:sldMk cId="2823797093" sldId="538"/>
        </pc:sldMkLst>
        <pc:picChg chg="add mod">
          <ac:chgData name="Edson Schwanke | Crasa Infraestrutura" userId="65f00dee-0ed4-4040-b194-8f9512581cac" providerId="ADAL" clId="{B1338AE2-4B8E-44CA-BC18-B131FA947CF6}" dt="2022-08-16T14:19:37.201" v="783" actId="1038"/>
          <ac:picMkLst>
            <pc:docMk/>
            <pc:sldMk cId="2823797093" sldId="538"/>
            <ac:picMk id="3" creationId="{841D8A5D-8DF4-CEEC-966B-1727E516B055}"/>
          </ac:picMkLst>
        </pc:picChg>
        <pc:picChg chg="del">
          <ac:chgData name="Edson Schwanke | Crasa Infraestrutura" userId="65f00dee-0ed4-4040-b194-8f9512581cac" providerId="ADAL" clId="{B1338AE2-4B8E-44CA-BC18-B131FA947CF6}" dt="2022-08-16T12:48:13.027" v="63" actId="478"/>
          <ac:picMkLst>
            <pc:docMk/>
            <pc:sldMk cId="2823797093" sldId="538"/>
            <ac:picMk id="4" creationId="{0E03CF0F-53AE-3D48-DEB2-AD74C5536694}"/>
          </ac:picMkLst>
        </pc:picChg>
      </pc:sldChg>
      <pc:sldChg chg="addSp delSp modSp del mod">
        <pc:chgData name="Edson Schwanke | Crasa Infraestrutura" userId="65f00dee-0ed4-4040-b194-8f9512581cac" providerId="ADAL" clId="{B1338AE2-4B8E-44CA-BC18-B131FA947CF6}" dt="2022-08-16T21:01:11.903" v="1095" actId="47"/>
        <pc:sldMkLst>
          <pc:docMk/>
          <pc:sldMk cId="2116665524" sldId="539"/>
        </pc:sldMkLst>
        <pc:picChg chg="add mod">
          <ac:chgData name="Edson Schwanke | Crasa Infraestrutura" userId="65f00dee-0ed4-4040-b194-8f9512581cac" providerId="ADAL" clId="{B1338AE2-4B8E-44CA-BC18-B131FA947CF6}" dt="2022-08-16T14:16:48.178" v="756" actId="14100"/>
          <ac:picMkLst>
            <pc:docMk/>
            <pc:sldMk cId="2116665524" sldId="539"/>
            <ac:picMk id="3" creationId="{BDA92F70-8722-6E42-C8B5-E2D92777BFA2}"/>
          </ac:picMkLst>
        </pc:picChg>
        <pc:picChg chg="del">
          <ac:chgData name="Edson Schwanke | Crasa Infraestrutura" userId="65f00dee-0ed4-4040-b194-8f9512581cac" providerId="ADAL" clId="{B1338AE2-4B8E-44CA-BC18-B131FA947CF6}" dt="2022-08-16T12:48:08.795" v="62" actId="478"/>
          <ac:picMkLst>
            <pc:docMk/>
            <pc:sldMk cId="2116665524" sldId="539"/>
            <ac:picMk id="4" creationId="{DEC4ACE3-08CE-3F5C-0634-4183EE299BCB}"/>
          </ac:picMkLst>
        </pc:picChg>
      </pc:sldChg>
      <pc:sldChg chg="addSp delSp modSp mod">
        <pc:chgData name="Edson Schwanke | Crasa Infraestrutura" userId="65f00dee-0ed4-4040-b194-8f9512581cac" providerId="ADAL" clId="{B1338AE2-4B8E-44CA-BC18-B131FA947CF6}" dt="2022-08-16T15:27:07.011" v="846" actId="1037"/>
        <pc:sldMkLst>
          <pc:docMk/>
          <pc:sldMk cId="2309930872" sldId="540"/>
        </pc:sldMkLst>
        <pc:picChg chg="add mod">
          <ac:chgData name="Edson Schwanke | Crasa Infraestrutura" userId="65f00dee-0ed4-4040-b194-8f9512581cac" providerId="ADAL" clId="{B1338AE2-4B8E-44CA-BC18-B131FA947CF6}" dt="2022-08-16T15:27:07.011" v="846" actId="1037"/>
          <ac:picMkLst>
            <pc:docMk/>
            <pc:sldMk cId="2309930872" sldId="540"/>
            <ac:picMk id="3" creationId="{12E56AF0-13CA-1C47-680E-BC53B785C284}"/>
          </ac:picMkLst>
        </pc:picChg>
        <pc:picChg chg="del">
          <ac:chgData name="Edson Schwanke | Crasa Infraestrutura" userId="65f00dee-0ed4-4040-b194-8f9512581cac" providerId="ADAL" clId="{B1338AE2-4B8E-44CA-BC18-B131FA947CF6}" dt="2022-08-16T12:48:20.547" v="65" actId="478"/>
          <ac:picMkLst>
            <pc:docMk/>
            <pc:sldMk cId="2309930872" sldId="540"/>
            <ac:picMk id="4" creationId="{1821BD20-5F60-FC5C-D8F9-CD8B5A568039}"/>
          </ac:picMkLst>
        </pc:picChg>
      </pc:sldChg>
      <pc:sldChg chg="addSp delSp modSp mod">
        <pc:chgData name="Edson Schwanke | Crasa Infraestrutura" userId="65f00dee-0ed4-4040-b194-8f9512581cac" providerId="ADAL" clId="{B1338AE2-4B8E-44CA-BC18-B131FA947CF6}" dt="2022-08-16T14:21:57.542" v="821" actId="1037"/>
        <pc:sldMkLst>
          <pc:docMk/>
          <pc:sldMk cId="2266027265" sldId="541"/>
        </pc:sldMkLst>
        <pc:picChg chg="del">
          <ac:chgData name="Edson Schwanke | Crasa Infraestrutura" userId="65f00dee-0ed4-4040-b194-8f9512581cac" providerId="ADAL" clId="{B1338AE2-4B8E-44CA-BC18-B131FA947CF6}" dt="2022-08-16T12:48:16.402" v="64" actId="478"/>
          <ac:picMkLst>
            <pc:docMk/>
            <pc:sldMk cId="2266027265" sldId="541"/>
            <ac:picMk id="3" creationId="{6281FC09-8B29-AB31-97E7-68644BF80CC8}"/>
          </ac:picMkLst>
        </pc:picChg>
        <pc:picChg chg="add mod">
          <ac:chgData name="Edson Schwanke | Crasa Infraestrutura" userId="65f00dee-0ed4-4040-b194-8f9512581cac" providerId="ADAL" clId="{B1338AE2-4B8E-44CA-BC18-B131FA947CF6}" dt="2022-08-16T14:21:57.542" v="821" actId="1037"/>
          <ac:picMkLst>
            <pc:docMk/>
            <pc:sldMk cId="2266027265" sldId="541"/>
            <ac:picMk id="4" creationId="{790070FF-BD54-DFC6-C4FA-6BE0A1CFD00E}"/>
          </ac:picMkLst>
        </pc:picChg>
      </pc:sldChg>
      <pc:sldChg chg="addSp delSp modSp mod">
        <pc:chgData name="Edson Schwanke | Crasa Infraestrutura" userId="65f00dee-0ed4-4040-b194-8f9512581cac" providerId="ADAL" clId="{B1338AE2-4B8E-44CA-BC18-B131FA947CF6}" dt="2022-08-16T12:56:50.891" v="292" actId="1036"/>
        <pc:sldMkLst>
          <pc:docMk/>
          <pc:sldMk cId="110531611" sldId="543"/>
        </pc:sldMkLst>
        <pc:picChg chg="del">
          <ac:chgData name="Edson Schwanke | Crasa Infraestrutura" userId="65f00dee-0ed4-4040-b194-8f9512581cac" providerId="ADAL" clId="{B1338AE2-4B8E-44CA-BC18-B131FA947CF6}" dt="2022-08-16T10:19:21.256" v="3" actId="478"/>
          <ac:picMkLst>
            <pc:docMk/>
            <pc:sldMk cId="110531611" sldId="543"/>
            <ac:picMk id="2" creationId="{4171B79B-F855-6EB8-BB99-77AFE07702E0}"/>
          </ac:picMkLst>
        </pc:picChg>
        <pc:picChg chg="add mod">
          <ac:chgData name="Edson Schwanke | Crasa Infraestrutura" userId="65f00dee-0ed4-4040-b194-8f9512581cac" providerId="ADAL" clId="{B1338AE2-4B8E-44CA-BC18-B131FA947CF6}" dt="2022-08-16T12:56:50.891" v="292" actId="1036"/>
          <ac:picMkLst>
            <pc:docMk/>
            <pc:sldMk cId="110531611" sldId="543"/>
            <ac:picMk id="3" creationId="{5263DFF4-0C1C-8ED1-3E58-B6758D0A7055}"/>
          </ac:picMkLst>
        </pc:picChg>
      </pc:sldChg>
      <pc:sldChg chg="addSp delSp modSp mod">
        <pc:chgData name="Edson Schwanke | Crasa Infraestrutura" userId="65f00dee-0ed4-4040-b194-8f9512581cac" providerId="ADAL" clId="{B1338AE2-4B8E-44CA-BC18-B131FA947CF6}" dt="2022-08-16T15:29:46.027" v="878" actId="1037"/>
        <pc:sldMkLst>
          <pc:docMk/>
          <pc:sldMk cId="4144322693" sldId="546"/>
        </pc:sldMkLst>
        <pc:picChg chg="del">
          <ac:chgData name="Edson Schwanke | Crasa Infraestrutura" userId="65f00dee-0ed4-4040-b194-8f9512581cac" providerId="ADAL" clId="{B1338AE2-4B8E-44CA-BC18-B131FA947CF6}" dt="2022-08-16T12:48:24.035" v="66" actId="478"/>
          <ac:picMkLst>
            <pc:docMk/>
            <pc:sldMk cId="4144322693" sldId="546"/>
            <ac:picMk id="3" creationId="{BA067DAD-F0CC-2522-CCC6-B3764D188ABA}"/>
          </ac:picMkLst>
        </pc:picChg>
        <pc:picChg chg="add mod">
          <ac:chgData name="Edson Schwanke | Crasa Infraestrutura" userId="65f00dee-0ed4-4040-b194-8f9512581cac" providerId="ADAL" clId="{B1338AE2-4B8E-44CA-BC18-B131FA947CF6}" dt="2022-08-16T15:29:46.027" v="878" actId="1037"/>
          <ac:picMkLst>
            <pc:docMk/>
            <pc:sldMk cId="4144322693" sldId="546"/>
            <ac:picMk id="4" creationId="{280523C0-8EC2-0DAE-F220-DE7B2A8CBEAF}"/>
          </ac:picMkLst>
        </pc:picChg>
      </pc:sldChg>
      <pc:sldChg chg="addSp delSp modSp mod">
        <pc:chgData name="Edson Schwanke | Crasa Infraestrutura" userId="65f00dee-0ed4-4040-b194-8f9512581cac" providerId="ADAL" clId="{B1338AE2-4B8E-44CA-BC18-B131FA947CF6}" dt="2022-08-16T12:52:37.576" v="161" actId="1038"/>
        <pc:sldMkLst>
          <pc:docMk/>
          <pc:sldMk cId="597074427" sldId="547"/>
        </pc:sldMkLst>
        <pc:picChg chg="add mod">
          <ac:chgData name="Edson Schwanke | Crasa Infraestrutura" userId="65f00dee-0ed4-4040-b194-8f9512581cac" providerId="ADAL" clId="{B1338AE2-4B8E-44CA-BC18-B131FA947CF6}" dt="2022-08-16T12:52:37.576" v="161" actId="1038"/>
          <ac:picMkLst>
            <pc:docMk/>
            <pc:sldMk cId="597074427" sldId="547"/>
            <ac:picMk id="2" creationId="{D46BCA2D-18A6-4864-56F5-25351A6A6BB7}"/>
          </ac:picMkLst>
        </pc:picChg>
        <pc:picChg chg="del">
          <ac:chgData name="Edson Schwanke | Crasa Infraestrutura" userId="65f00dee-0ed4-4040-b194-8f9512581cac" providerId="ADAL" clId="{B1338AE2-4B8E-44CA-BC18-B131FA947CF6}" dt="2022-08-16T10:19:40.130" v="6" actId="478"/>
          <ac:picMkLst>
            <pc:docMk/>
            <pc:sldMk cId="597074427" sldId="547"/>
            <ac:picMk id="9" creationId="{08B4BE05-C1AA-2FF2-0E86-4DFAA08A0629}"/>
          </ac:picMkLst>
        </pc:picChg>
      </pc:sldChg>
      <pc:sldChg chg="addSp delSp modSp mod">
        <pc:chgData name="Edson Schwanke | Crasa Infraestrutura" userId="65f00dee-0ed4-4040-b194-8f9512581cac" providerId="ADAL" clId="{B1338AE2-4B8E-44CA-BC18-B131FA947CF6}" dt="2022-08-16T12:57:46.015" v="327" actId="1035"/>
        <pc:sldMkLst>
          <pc:docMk/>
          <pc:sldMk cId="3610825716" sldId="548"/>
        </pc:sldMkLst>
        <pc:picChg chg="add mod">
          <ac:chgData name="Edson Schwanke | Crasa Infraestrutura" userId="65f00dee-0ed4-4040-b194-8f9512581cac" providerId="ADAL" clId="{B1338AE2-4B8E-44CA-BC18-B131FA947CF6}" dt="2022-08-16T12:57:46.015" v="327" actId="1035"/>
          <ac:picMkLst>
            <pc:docMk/>
            <pc:sldMk cId="3610825716" sldId="548"/>
            <ac:picMk id="2" creationId="{18C777A8-CEEA-964B-5A44-E959347B8071}"/>
          </ac:picMkLst>
        </pc:picChg>
        <pc:picChg chg="del">
          <ac:chgData name="Edson Schwanke | Crasa Infraestrutura" userId="65f00dee-0ed4-4040-b194-8f9512581cac" providerId="ADAL" clId="{B1338AE2-4B8E-44CA-BC18-B131FA947CF6}" dt="2022-08-16T10:19:09.749" v="2" actId="478"/>
          <ac:picMkLst>
            <pc:docMk/>
            <pc:sldMk cId="3610825716" sldId="548"/>
            <ac:picMk id="3" creationId="{0BCDF3F0-A07D-7142-FB1E-FA8B7D0634B9}"/>
          </ac:picMkLst>
        </pc:picChg>
      </pc:sldChg>
      <pc:sldChg chg="addSp delSp modSp add mod">
        <pc:chgData name="Edson Schwanke | Crasa Infraestrutura" userId="65f00dee-0ed4-4040-b194-8f9512581cac" providerId="ADAL" clId="{B1338AE2-4B8E-44CA-BC18-B131FA947CF6}" dt="2022-08-16T14:06:47.381" v="588" actId="14100"/>
        <pc:sldMkLst>
          <pc:docMk/>
          <pc:sldMk cId="1238403978" sldId="549"/>
        </pc:sldMkLst>
        <pc:spChg chg="mod">
          <ac:chgData name="Edson Schwanke | Crasa Infraestrutura" userId="65f00dee-0ed4-4040-b194-8f9512581cac" providerId="ADAL" clId="{B1338AE2-4B8E-44CA-BC18-B131FA947CF6}" dt="2022-08-16T13:15:20.528" v="448" actId="20577"/>
          <ac:spMkLst>
            <pc:docMk/>
            <pc:sldMk cId="1238403978" sldId="549"/>
            <ac:spMk id="12" creationId="{1F92F894-FAE4-4C0E-BACF-DD534E696887}"/>
          </ac:spMkLst>
        </pc:spChg>
        <pc:graphicFrameChg chg="add del mod">
          <ac:chgData name="Edson Schwanke | Crasa Infraestrutura" userId="65f00dee-0ed4-4040-b194-8f9512581cac" providerId="ADAL" clId="{B1338AE2-4B8E-44CA-BC18-B131FA947CF6}" dt="2022-08-16T14:05:27.668" v="514"/>
          <ac:graphicFrameMkLst>
            <pc:docMk/>
            <pc:sldMk cId="1238403978" sldId="549"/>
            <ac:graphicFrameMk id="2" creationId="{BC33962F-DD0E-2FC3-4279-B9260CA18F9C}"/>
          </ac:graphicFrameMkLst>
        </pc:graphicFrameChg>
        <pc:picChg chg="add del mod">
          <ac:chgData name="Edson Schwanke | Crasa Infraestrutura" userId="65f00dee-0ed4-4040-b194-8f9512581cac" providerId="ADAL" clId="{B1338AE2-4B8E-44CA-BC18-B131FA947CF6}" dt="2022-08-16T14:06:03.081" v="553" actId="478"/>
          <ac:picMkLst>
            <pc:docMk/>
            <pc:sldMk cId="1238403978" sldId="549"/>
            <ac:picMk id="3" creationId="{D67AC4A2-BC92-0734-C55E-A5152678F51A}"/>
          </ac:picMkLst>
        </pc:picChg>
        <pc:picChg chg="add mod">
          <ac:chgData name="Edson Schwanke | Crasa Infraestrutura" userId="65f00dee-0ed4-4040-b194-8f9512581cac" providerId="ADAL" clId="{B1338AE2-4B8E-44CA-BC18-B131FA947CF6}" dt="2022-08-16T14:06:47.381" v="588" actId="14100"/>
          <ac:picMkLst>
            <pc:docMk/>
            <pc:sldMk cId="1238403978" sldId="549"/>
            <ac:picMk id="4" creationId="{2104A1E8-7033-CF74-DA9A-FA2C02380132}"/>
          </ac:picMkLst>
        </pc:picChg>
      </pc:sldChg>
      <pc:sldChg chg="addSp delSp modSp add mod">
        <pc:chgData name="Edson Schwanke | Crasa Infraestrutura" userId="65f00dee-0ed4-4040-b194-8f9512581cac" providerId="ADAL" clId="{B1338AE2-4B8E-44CA-BC18-B131FA947CF6}" dt="2022-08-16T15:35:20.818" v="959" actId="1037"/>
        <pc:sldMkLst>
          <pc:docMk/>
          <pc:sldMk cId="2910432564" sldId="550"/>
        </pc:sldMkLst>
        <pc:picChg chg="del">
          <ac:chgData name="Edson Schwanke | Crasa Infraestrutura" userId="65f00dee-0ed4-4040-b194-8f9512581cac" providerId="ADAL" clId="{B1338AE2-4B8E-44CA-BC18-B131FA947CF6}" dt="2022-08-16T15:33:09.683" v="923" actId="478"/>
          <ac:picMkLst>
            <pc:docMk/>
            <pc:sldMk cId="2910432564" sldId="550"/>
            <ac:picMk id="3" creationId="{BDECDC9C-6297-E947-4221-E8D12AB9BBD7}"/>
          </ac:picMkLst>
        </pc:picChg>
        <pc:picChg chg="add mod">
          <ac:chgData name="Edson Schwanke | Crasa Infraestrutura" userId="65f00dee-0ed4-4040-b194-8f9512581cac" providerId="ADAL" clId="{B1338AE2-4B8E-44CA-BC18-B131FA947CF6}" dt="2022-08-16T15:35:20.818" v="959" actId="1037"/>
          <ac:picMkLst>
            <pc:docMk/>
            <pc:sldMk cId="2910432564" sldId="550"/>
            <ac:picMk id="4" creationId="{A136ABF0-6523-EEE0-DADC-FFBCA8CB2169}"/>
          </ac:picMkLst>
        </pc:picChg>
      </pc:sldChg>
      <pc:sldChg chg="addSp modSp add mod">
        <pc:chgData name="Edson Schwanke | Crasa Infraestrutura" userId="65f00dee-0ed4-4040-b194-8f9512581cac" providerId="ADAL" clId="{B1338AE2-4B8E-44CA-BC18-B131FA947CF6}" dt="2022-08-16T15:37:49.474" v="983" actId="1037"/>
        <pc:sldMkLst>
          <pc:docMk/>
          <pc:sldMk cId="3652929295" sldId="551"/>
        </pc:sldMkLst>
        <pc:picChg chg="add mod">
          <ac:chgData name="Edson Schwanke | Crasa Infraestrutura" userId="65f00dee-0ed4-4040-b194-8f9512581cac" providerId="ADAL" clId="{B1338AE2-4B8E-44CA-BC18-B131FA947CF6}" dt="2022-08-16T15:37:49.474" v="983" actId="1037"/>
          <ac:picMkLst>
            <pc:docMk/>
            <pc:sldMk cId="3652929295" sldId="551"/>
            <ac:picMk id="3" creationId="{FA5F323A-5FB7-3A8A-5A7A-A30DE7CF2B8D}"/>
          </ac:picMkLst>
        </pc:picChg>
      </pc:sldChg>
      <pc:sldChg chg="addSp modSp add mod">
        <pc:chgData name="Edson Schwanke | Crasa Infraestrutura" userId="65f00dee-0ed4-4040-b194-8f9512581cac" providerId="ADAL" clId="{B1338AE2-4B8E-44CA-BC18-B131FA947CF6}" dt="2022-08-16T15:40:23.401" v="1018" actId="1038"/>
        <pc:sldMkLst>
          <pc:docMk/>
          <pc:sldMk cId="125084175" sldId="552"/>
        </pc:sldMkLst>
        <pc:picChg chg="add mod">
          <ac:chgData name="Edson Schwanke | Crasa Infraestrutura" userId="65f00dee-0ed4-4040-b194-8f9512581cac" providerId="ADAL" clId="{B1338AE2-4B8E-44CA-BC18-B131FA947CF6}" dt="2022-08-16T15:40:23.401" v="1018" actId="1038"/>
          <ac:picMkLst>
            <pc:docMk/>
            <pc:sldMk cId="125084175" sldId="552"/>
            <ac:picMk id="3" creationId="{CC8C671D-CDB8-1C75-0000-5FC08BCE85CB}"/>
          </ac:picMkLst>
        </pc:picChg>
      </pc:sldChg>
    </pc:docChg>
  </pc:docChgLst>
  <pc:docChgLst>
    <pc:chgData name="Edson Schwanke | Crasa Infraestrutura" userId="65f00dee-0ed4-4040-b194-8f9512581cac" providerId="ADAL" clId="{0BBC0804-BA33-48FA-9A92-6EE987938770}"/>
    <pc:docChg chg="undo custSel addSld delSld modSld sldOrd">
      <pc:chgData name="Edson Schwanke | Crasa Infraestrutura" userId="65f00dee-0ed4-4040-b194-8f9512581cac" providerId="ADAL" clId="{0BBC0804-BA33-48FA-9A92-6EE987938770}" dt="2022-11-24T13:42:17.404" v="1277" actId="20577"/>
      <pc:docMkLst>
        <pc:docMk/>
      </pc:docMkLst>
      <pc:sldChg chg="modSp mod">
        <pc:chgData name="Edson Schwanke | Crasa Infraestrutura" userId="65f00dee-0ed4-4040-b194-8f9512581cac" providerId="ADAL" clId="{0BBC0804-BA33-48FA-9A92-6EE987938770}" dt="2022-11-24T13:32:11.417" v="1091" actId="20577"/>
        <pc:sldMkLst>
          <pc:docMk/>
          <pc:sldMk cId="3980699782" sldId="256"/>
        </pc:sldMkLst>
        <pc:spChg chg="mod">
          <ac:chgData name="Edson Schwanke | Crasa Infraestrutura" userId="65f00dee-0ed4-4040-b194-8f9512581cac" providerId="ADAL" clId="{0BBC0804-BA33-48FA-9A92-6EE987938770}" dt="2022-11-24T13:32:11.417" v="1091" actId="20577"/>
          <ac:spMkLst>
            <pc:docMk/>
            <pc:sldMk cId="3980699782" sldId="256"/>
            <ac:spMk id="13" creationId="{EF270033-4665-4BD3-BCF8-3364B160B400}"/>
          </ac:spMkLst>
        </pc:spChg>
      </pc:sldChg>
      <pc:sldChg chg="modSp mod">
        <pc:chgData name="Edson Schwanke | Crasa Infraestrutura" userId="65f00dee-0ed4-4040-b194-8f9512581cac" providerId="ADAL" clId="{0BBC0804-BA33-48FA-9A92-6EE987938770}" dt="2022-11-24T13:42:17.404" v="1277" actId="20577"/>
        <pc:sldMkLst>
          <pc:docMk/>
          <pc:sldMk cId="623543341" sldId="441"/>
        </pc:sldMkLst>
        <pc:spChg chg="mod">
          <ac:chgData name="Edson Schwanke | Crasa Infraestrutura" userId="65f00dee-0ed4-4040-b194-8f9512581cac" providerId="ADAL" clId="{0BBC0804-BA33-48FA-9A92-6EE987938770}" dt="2022-11-24T13:42:17.404" v="1277" actId="20577"/>
          <ac:spMkLst>
            <pc:docMk/>
            <pc:sldMk cId="623543341" sldId="441"/>
            <ac:spMk id="12" creationId="{1F92F894-FAE4-4C0E-BACF-DD534E696887}"/>
          </ac:spMkLst>
        </pc:spChg>
      </pc:sldChg>
      <pc:sldChg chg="addSp delSp modSp mod">
        <pc:chgData name="Edson Schwanke | Crasa Infraestrutura" userId="65f00dee-0ed4-4040-b194-8f9512581cac" providerId="ADAL" clId="{0BBC0804-BA33-48FA-9A92-6EE987938770}" dt="2022-11-24T11:28:17.236" v="815" actId="14100"/>
        <pc:sldMkLst>
          <pc:docMk/>
          <pc:sldMk cId="1768799694" sldId="514"/>
        </pc:sldMkLst>
        <pc:picChg chg="add del mod">
          <ac:chgData name="Edson Schwanke | Crasa Infraestrutura" userId="65f00dee-0ed4-4040-b194-8f9512581cac" providerId="ADAL" clId="{0BBC0804-BA33-48FA-9A92-6EE987938770}" dt="2022-11-24T11:07:26.082" v="807" actId="478"/>
          <ac:picMkLst>
            <pc:docMk/>
            <pc:sldMk cId="1768799694" sldId="514"/>
            <ac:picMk id="2" creationId="{54F6E0D7-67C5-F01B-FD60-CB1C950A7974}"/>
          </ac:picMkLst>
        </pc:picChg>
        <pc:picChg chg="add del mod">
          <ac:chgData name="Edson Schwanke | Crasa Infraestrutura" userId="65f00dee-0ed4-4040-b194-8f9512581cac" providerId="ADAL" clId="{0BBC0804-BA33-48FA-9A92-6EE987938770}" dt="2022-11-24T11:27:40.243" v="813" actId="478"/>
          <ac:picMkLst>
            <pc:docMk/>
            <pc:sldMk cId="1768799694" sldId="514"/>
            <ac:picMk id="3" creationId="{B9142CFD-FED6-95A7-B574-733B3272D0CF}"/>
          </ac:picMkLst>
        </pc:picChg>
        <pc:picChg chg="add mod">
          <ac:chgData name="Edson Schwanke | Crasa Infraestrutura" userId="65f00dee-0ed4-4040-b194-8f9512581cac" providerId="ADAL" clId="{0BBC0804-BA33-48FA-9A92-6EE987938770}" dt="2022-11-24T11:28:17.236" v="815" actId="14100"/>
          <ac:picMkLst>
            <pc:docMk/>
            <pc:sldMk cId="1768799694" sldId="514"/>
            <ac:picMk id="4" creationId="{2F7E4984-A23D-BA8B-2476-F463E65CCA17}"/>
          </ac:picMkLst>
        </pc:picChg>
        <pc:picChg chg="del">
          <ac:chgData name="Edson Schwanke | Crasa Infraestrutura" userId="65f00dee-0ed4-4040-b194-8f9512581cac" providerId="ADAL" clId="{0BBC0804-BA33-48FA-9A92-6EE987938770}" dt="2022-11-21T18:21:21.964" v="15" actId="478"/>
          <ac:picMkLst>
            <pc:docMk/>
            <pc:sldMk cId="1768799694" sldId="514"/>
            <ac:picMk id="9" creationId="{70A9DB5A-46E0-8F6B-CA9F-375B95C06DD5}"/>
          </ac:picMkLst>
        </pc:picChg>
      </pc:sldChg>
      <pc:sldChg chg="addSp delSp modSp mod">
        <pc:chgData name="Edson Schwanke | Crasa Infraestrutura" userId="65f00dee-0ed4-4040-b194-8f9512581cac" providerId="ADAL" clId="{0BBC0804-BA33-48FA-9A92-6EE987938770}" dt="2022-11-24T11:28:56.963" v="817" actId="14100"/>
        <pc:sldMkLst>
          <pc:docMk/>
          <pc:sldMk cId="2191282707" sldId="515"/>
        </pc:sldMkLst>
        <pc:picChg chg="add del mod">
          <ac:chgData name="Edson Schwanke | Crasa Infraestrutura" userId="65f00dee-0ed4-4040-b194-8f9512581cac" providerId="ADAL" clId="{0BBC0804-BA33-48FA-9A92-6EE987938770}" dt="2022-11-24T11:07:29.120" v="808" actId="478"/>
          <ac:picMkLst>
            <pc:docMk/>
            <pc:sldMk cId="2191282707" sldId="515"/>
            <ac:picMk id="2" creationId="{38F479F8-59EF-A082-C0F5-05AB5B52AD22}"/>
          </ac:picMkLst>
        </pc:picChg>
        <pc:picChg chg="add mod">
          <ac:chgData name="Edson Schwanke | Crasa Infraestrutura" userId="65f00dee-0ed4-4040-b194-8f9512581cac" providerId="ADAL" clId="{0BBC0804-BA33-48FA-9A92-6EE987938770}" dt="2022-11-24T11:28:56.963" v="817" actId="14100"/>
          <ac:picMkLst>
            <pc:docMk/>
            <pc:sldMk cId="2191282707" sldId="515"/>
            <ac:picMk id="3" creationId="{E508B428-455F-4388-0D1D-44C4224F3AB5}"/>
          </ac:picMkLst>
        </pc:picChg>
        <pc:picChg chg="del">
          <ac:chgData name="Edson Schwanke | Crasa Infraestrutura" userId="65f00dee-0ed4-4040-b194-8f9512581cac" providerId="ADAL" clId="{0BBC0804-BA33-48FA-9A92-6EE987938770}" dt="2022-11-21T18:21:24.998" v="16" actId="478"/>
          <ac:picMkLst>
            <pc:docMk/>
            <pc:sldMk cId="2191282707" sldId="515"/>
            <ac:picMk id="4" creationId="{5DBC7492-C365-C294-4610-89CA32F336E1}"/>
          </ac:picMkLst>
        </pc:picChg>
      </pc:sldChg>
      <pc:sldChg chg="del">
        <pc:chgData name="Edson Schwanke | Crasa Infraestrutura" userId="65f00dee-0ed4-4040-b194-8f9512581cac" providerId="ADAL" clId="{0BBC0804-BA33-48FA-9A92-6EE987938770}" dt="2022-11-21T18:22:02.442" v="21" actId="47"/>
        <pc:sldMkLst>
          <pc:docMk/>
          <pc:sldMk cId="1880174603" sldId="516"/>
        </pc:sldMkLst>
      </pc:sldChg>
      <pc:sldChg chg="addSp delSp modSp add del mod ord">
        <pc:chgData name="Edson Schwanke | Crasa Infraestrutura" userId="65f00dee-0ed4-4040-b194-8f9512581cac" providerId="ADAL" clId="{0BBC0804-BA33-48FA-9A92-6EE987938770}" dt="2022-11-24T13:41:50.608" v="1250" actId="47"/>
        <pc:sldMkLst>
          <pc:docMk/>
          <pc:sldMk cId="3328636623" sldId="520"/>
        </pc:sldMkLst>
        <pc:picChg chg="add del mod">
          <ac:chgData name="Edson Schwanke | Crasa Infraestrutura" userId="65f00dee-0ed4-4040-b194-8f9512581cac" providerId="ADAL" clId="{0BBC0804-BA33-48FA-9A92-6EE987938770}" dt="2022-11-24T11:31:54.174" v="860" actId="478"/>
          <ac:picMkLst>
            <pc:docMk/>
            <pc:sldMk cId="3328636623" sldId="520"/>
            <ac:picMk id="2" creationId="{999410F2-A1CB-C36D-5AE4-CA034D369BF3}"/>
          </ac:picMkLst>
        </pc:picChg>
        <pc:picChg chg="del">
          <ac:chgData name="Edson Schwanke | Crasa Infraestrutura" userId="65f00dee-0ed4-4040-b194-8f9512581cac" providerId="ADAL" clId="{0BBC0804-BA33-48FA-9A92-6EE987938770}" dt="2022-11-21T18:23:19.566" v="40" actId="478"/>
          <ac:picMkLst>
            <pc:docMk/>
            <pc:sldMk cId="3328636623" sldId="520"/>
            <ac:picMk id="3" creationId="{14A5A71A-8BEE-CD37-FACF-BFF98ABF0FF4}"/>
          </ac:picMkLst>
        </pc:picChg>
      </pc:sldChg>
      <pc:sldChg chg="addSp delSp modSp mod">
        <pc:chgData name="Edson Schwanke | Crasa Infraestrutura" userId="65f00dee-0ed4-4040-b194-8f9512581cac" providerId="ADAL" clId="{0BBC0804-BA33-48FA-9A92-6EE987938770}" dt="2022-11-21T18:27:22.982" v="148" actId="1036"/>
        <pc:sldMkLst>
          <pc:docMk/>
          <pc:sldMk cId="2279935144" sldId="521"/>
        </pc:sldMkLst>
        <pc:picChg chg="add del mod">
          <ac:chgData name="Edson Schwanke | Crasa Infraestrutura" userId="65f00dee-0ed4-4040-b194-8f9512581cac" providerId="ADAL" clId="{0BBC0804-BA33-48FA-9A92-6EE987938770}" dt="2022-11-21T18:27:06.062" v="133" actId="478"/>
          <ac:picMkLst>
            <pc:docMk/>
            <pc:sldMk cId="2279935144" sldId="521"/>
            <ac:picMk id="2" creationId="{A07FA308-F879-05EE-5956-D4F1A67F1869}"/>
          </ac:picMkLst>
        </pc:picChg>
        <pc:picChg chg="del">
          <ac:chgData name="Edson Schwanke | Crasa Infraestrutura" userId="65f00dee-0ed4-4040-b194-8f9512581cac" providerId="ADAL" clId="{0BBC0804-BA33-48FA-9A92-6EE987938770}" dt="2022-11-21T18:21:48.682" v="19" actId="478"/>
          <ac:picMkLst>
            <pc:docMk/>
            <pc:sldMk cId="2279935144" sldId="521"/>
            <ac:picMk id="3" creationId="{104DE9E6-195D-2AB0-7794-E4E3CB22375A}"/>
          </ac:picMkLst>
        </pc:picChg>
        <pc:picChg chg="add mod">
          <ac:chgData name="Edson Schwanke | Crasa Infraestrutura" userId="65f00dee-0ed4-4040-b194-8f9512581cac" providerId="ADAL" clId="{0BBC0804-BA33-48FA-9A92-6EE987938770}" dt="2022-11-21T18:27:22.982" v="148" actId="1036"/>
          <ac:picMkLst>
            <pc:docMk/>
            <pc:sldMk cId="2279935144" sldId="521"/>
            <ac:picMk id="4" creationId="{12628885-B234-DFC6-23B1-A1783C719886}"/>
          </ac:picMkLst>
        </pc:picChg>
      </pc:sldChg>
      <pc:sldChg chg="addSp delSp modSp mod">
        <pc:chgData name="Edson Schwanke | Crasa Infraestrutura" userId="65f00dee-0ed4-4040-b194-8f9512581cac" providerId="ADAL" clId="{0BBC0804-BA33-48FA-9A92-6EE987938770}" dt="2022-11-21T18:26:59.493" v="132" actId="1036"/>
        <pc:sldMkLst>
          <pc:docMk/>
          <pc:sldMk cId="1270928284" sldId="523"/>
        </pc:sldMkLst>
        <pc:picChg chg="add mod">
          <ac:chgData name="Edson Schwanke | Crasa Infraestrutura" userId="65f00dee-0ed4-4040-b194-8f9512581cac" providerId="ADAL" clId="{0BBC0804-BA33-48FA-9A92-6EE987938770}" dt="2022-11-21T18:26:59.493" v="132" actId="1036"/>
          <ac:picMkLst>
            <pc:docMk/>
            <pc:sldMk cId="1270928284" sldId="523"/>
            <ac:picMk id="2" creationId="{C2EBBC6C-356C-1B3E-1E02-EE0AA272BAA4}"/>
          </ac:picMkLst>
        </pc:picChg>
        <pc:picChg chg="del">
          <ac:chgData name="Edson Schwanke | Crasa Infraestrutura" userId="65f00dee-0ed4-4040-b194-8f9512581cac" providerId="ADAL" clId="{0BBC0804-BA33-48FA-9A92-6EE987938770}" dt="2022-11-21T18:21:52.099" v="20" actId="478"/>
          <ac:picMkLst>
            <pc:docMk/>
            <pc:sldMk cId="1270928284" sldId="523"/>
            <ac:picMk id="4" creationId="{DFE7E56E-5F54-4E4F-BD74-0EE923F939DF}"/>
          </ac:picMkLst>
        </pc:picChg>
      </pc:sldChg>
      <pc:sldChg chg="addSp delSp modSp del mod">
        <pc:chgData name="Edson Schwanke | Crasa Infraestrutura" userId="65f00dee-0ed4-4040-b194-8f9512581cac" providerId="ADAL" clId="{0BBC0804-BA33-48FA-9A92-6EE987938770}" dt="2022-11-24T13:41:55.193" v="1252" actId="47"/>
        <pc:sldMkLst>
          <pc:docMk/>
          <pc:sldMk cId="2422040843" sldId="528"/>
        </pc:sldMkLst>
        <pc:picChg chg="add del mod">
          <ac:chgData name="Edson Schwanke | Crasa Infraestrutura" userId="65f00dee-0ed4-4040-b194-8f9512581cac" providerId="ADAL" clId="{0BBC0804-BA33-48FA-9A92-6EE987938770}" dt="2022-11-24T11:32:03.726" v="862" actId="478"/>
          <ac:picMkLst>
            <pc:docMk/>
            <pc:sldMk cId="2422040843" sldId="528"/>
            <ac:picMk id="2" creationId="{836F4E0C-106D-FF0F-359D-BBBC2E030145}"/>
          </ac:picMkLst>
        </pc:picChg>
        <pc:picChg chg="del">
          <ac:chgData name="Edson Schwanke | Crasa Infraestrutura" userId="65f00dee-0ed4-4040-b194-8f9512581cac" providerId="ADAL" clId="{0BBC0804-BA33-48FA-9A92-6EE987938770}" dt="2022-11-21T18:23:30.723" v="42" actId="478"/>
          <ac:picMkLst>
            <pc:docMk/>
            <pc:sldMk cId="2422040843" sldId="528"/>
            <ac:picMk id="3" creationId="{8777C03B-50F1-0372-A1DF-F989947821B3}"/>
          </ac:picMkLst>
        </pc:picChg>
      </pc:sldChg>
      <pc:sldChg chg="addSp delSp modSp del mod">
        <pc:chgData name="Edson Schwanke | Crasa Infraestrutura" userId="65f00dee-0ed4-4040-b194-8f9512581cac" providerId="ADAL" clId="{0BBC0804-BA33-48FA-9A92-6EE987938770}" dt="2022-11-24T13:41:58.272" v="1254" actId="47"/>
        <pc:sldMkLst>
          <pc:docMk/>
          <pc:sldMk cId="3145004992" sldId="529"/>
        </pc:sldMkLst>
        <pc:picChg chg="add del mod">
          <ac:chgData name="Edson Schwanke | Crasa Infraestrutura" userId="65f00dee-0ed4-4040-b194-8f9512581cac" providerId="ADAL" clId="{0BBC0804-BA33-48FA-9A92-6EE987938770}" dt="2022-11-24T11:32:08.135" v="864" actId="478"/>
          <ac:picMkLst>
            <pc:docMk/>
            <pc:sldMk cId="3145004992" sldId="529"/>
            <ac:picMk id="2" creationId="{F814836C-5326-8853-B8FE-17D0F443001D}"/>
          </ac:picMkLst>
        </pc:picChg>
        <pc:picChg chg="del">
          <ac:chgData name="Edson Schwanke | Crasa Infraestrutura" userId="65f00dee-0ed4-4040-b194-8f9512581cac" providerId="ADAL" clId="{0BBC0804-BA33-48FA-9A92-6EE987938770}" dt="2022-11-21T18:23:36.203" v="44" actId="478"/>
          <ac:picMkLst>
            <pc:docMk/>
            <pc:sldMk cId="3145004992" sldId="529"/>
            <ac:picMk id="4" creationId="{68C4588B-DDAA-C005-D19D-742216902F37}"/>
          </ac:picMkLst>
        </pc:picChg>
      </pc:sldChg>
      <pc:sldChg chg="addSp delSp modSp del mod">
        <pc:chgData name="Edson Schwanke | Crasa Infraestrutura" userId="65f00dee-0ed4-4040-b194-8f9512581cac" providerId="ADAL" clId="{0BBC0804-BA33-48FA-9A92-6EE987938770}" dt="2022-11-24T13:41:59.869" v="1255" actId="47"/>
        <pc:sldMkLst>
          <pc:docMk/>
          <pc:sldMk cId="52546295" sldId="531"/>
        </pc:sldMkLst>
        <pc:picChg chg="add del mod">
          <ac:chgData name="Edson Schwanke | Crasa Infraestrutura" userId="65f00dee-0ed4-4040-b194-8f9512581cac" providerId="ADAL" clId="{0BBC0804-BA33-48FA-9A92-6EE987938770}" dt="2022-11-24T11:32:11.314" v="865" actId="478"/>
          <ac:picMkLst>
            <pc:docMk/>
            <pc:sldMk cId="52546295" sldId="531"/>
            <ac:picMk id="2" creationId="{F3CD8BD9-28E4-0441-0CC6-D858E8F2AFE2}"/>
          </ac:picMkLst>
        </pc:picChg>
        <pc:picChg chg="del">
          <ac:chgData name="Edson Schwanke | Crasa Infraestrutura" userId="65f00dee-0ed4-4040-b194-8f9512581cac" providerId="ADAL" clId="{0BBC0804-BA33-48FA-9A92-6EE987938770}" dt="2022-11-21T18:23:38.702" v="45" actId="478"/>
          <ac:picMkLst>
            <pc:docMk/>
            <pc:sldMk cId="52546295" sldId="531"/>
            <ac:picMk id="3" creationId="{6CA6DCCD-016F-C24D-E8EF-B4309E47FA72}"/>
          </ac:picMkLst>
        </pc:picChg>
      </pc:sldChg>
      <pc:sldChg chg="addSp delSp modSp del mod">
        <pc:chgData name="Edson Schwanke | Crasa Infraestrutura" userId="65f00dee-0ed4-4040-b194-8f9512581cac" providerId="ADAL" clId="{0BBC0804-BA33-48FA-9A92-6EE987938770}" dt="2022-11-24T13:42:01.431" v="1256" actId="47"/>
        <pc:sldMkLst>
          <pc:docMk/>
          <pc:sldMk cId="110531611" sldId="543"/>
        </pc:sldMkLst>
        <pc:picChg chg="add del mod">
          <ac:chgData name="Edson Schwanke | Crasa Infraestrutura" userId="65f00dee-0ed4-4040-b194-8f9512581cac" providerId="ADAL" clId="{0BBC0804-BA33-48FA-9A92-6EE987938770}" dt="2022-11-24T11:32:13.226" v="866" actId="478"/>
          <ac:picMkLst>
            <pc:docMk/>
            <pc:sldMk cId="110531611" sldId="543"/>
            <ac:picMk id="2" creationId="{D274E1DE-5643-7811-B645-D3183D9049C7}"/>
          </ac:picMkLst>
        </pc:picChg>
        <pc:picChg chg="del">
          <ac:chgData name="Edson Schwanke | Crasa Infraestrutura" userId="65f00dee-0ed4-4040-b194-8f9512581cac" providerId="ADAL" clId="{0BBC0804-BA33-48FA-9A92-6EE987938770}" dt="2022-11-21T18:23:41.234" v="46" actId="478"/>
          <ac:picMkLst>
            <pc:docMk/>
            <pc:sldMk cId="110531611" sldId="543"/>
            <ac:picMk id="3" creationId="{B27E5C25-DB1E-11A9-59B4-A740C46057F0}"/>
          </ac:picMkLst>
        </pc:picChg>
      </pc:sldChg>
      <pc:sldChg chg="addSp delSp modSp del mod">
        <pc:chgData name="Edson Schwanke | Crasa Infraestrutura" userId="65f00dee-0ed4-4040-b194-8f9512581cac" providerId="ADAL" clId="{0BBC0804-BA33-48FA-9A92-6EE987938770}" dt="2022-11-24T13:41:56.743" v="1253" actId="47"/>
        <pc:sldMkLst>
          <pc:docMk/>
          <pc:sldMk cId="597074427" sldId="547"/>
        </pc:sldMkLst>
        <pc:picChg chg="add del mod">
          <ac:chgData name="Edson Schwanke | Crasa Infraestrutura" userId="65f00dee-0ed4-4040-b194-8f9512581cac" providerId="ADAL" clId="{0BBC0804-BA33-48FA-9A92-6EE987938770}" dt="2022-11-24T11:32:06.032" v="863" actId="478"/>
          <ac:picMkLst>
            <pc:docMk/>
            <pc:sldMk cId="597074427" sldId="547"/>
            <ac:picMk id="2" creationId="{6E4944FF-82CE-F545-4006-B2E4EF5EB719}"/>
          </ac:picMkLst>
        </pc:picChg>
        <pc:picChg chg="del">
          <ac:chgData name="Edson Schwanke | Crasa Infraestrutura" userId="65f00dee-0ed4-4040-b194-8f9512581cac" providerId="ADAL" clId="{0BBC0804-BA33-48FA-9A92-6EE987938770}" dt="2022-11-21T18:23:32.883" v="43" actId="478"/>
          <ac:picMkLst>
            <pc:docMk/>
            <pc:sldMk cId="597074427" sldId="547"/>
            <ac:picMk id="3" creationId="{D27C23C5-B8AA-DA44-4FD4-EB13B3695E54}"/>
          </ac:picMkLst>
        </pc:picChg>
      </pc:sldChg>
      <pc:sldChg chg="addSp delSp modSp del mod">
        <pc:chgData name="Edson Schwanke | Crasa Infraestrutura" userId="65f00dee-0ed4-4040-b194-8f9512581cac" providerId="ADAL" clId="{0BBC0804-BA33-48FA-9A92-6EE987938770}" dt="2022-11-24T13:42:02.919" v="1257" actId="47"/>
        <pc:sldMkLst>
          <pc:docMk/>
          <pc:sldMk cId="3610825716" sldId="548"/>
        </pc:sldMkLst>
        <pc:picChg chg="add del mod">
          <ac:chgData name="Edson Schwanke | Crasa Infraestrutura" userId="65f00dee-0ed4-4040-b194-8f9512581cac" providerId="ADAL" clId="{0BBC0804-BA33-48FA-9A92-6EE987938770}" dt="2022-11-24T11:32:16.888" v="867" actId="478"/>
          <ac:picMkLst>
            <pc:docMk/>
            <pc:sldMk cId="3610825716" sldId="548"/>
            <ac:picMk id="2" creationId="{056645AD-0CA4-FA1C-F5AB-2F1749FB63B0}"/>
          </ac:picMkLst>
        </pc:picChg>
        <pc:picChg chg="del">
          <ac:chgData name="Edson Schwanke | Crasa Infraestrutura" userId="65f00dee-0ed4-4040-b194-8f9512581cac" providerId="ADAL" clId="{0BBC0804-BA33-48FA-9A92-6EE987938770}" dt="2022-11-21T18:23:43.774" v="47" actId="478"/>
          <ac:picMkLst>
            <pc:docMk/>
            <pc:sldMk cId="3610825716" sldId="548"/>
            <ac:picMk id="2" creationId="{DADAC128-67B4-AED6-F9FA-AFA36D971A52}"/>
          </ac:picMkLst>
        </pc:picChg>
      </pc:sldChg>
      <pc:sldChg chg="addSp delSp modSp mod">
        <pc:chgData name="Edson Schwanke | Crasa Infraestrutura" userId="65f00dee-0ed4-4040-b194-8f9512581cac" providerId="ADAL" clId="{0BBC0804-BA33-48FA-9A92-6EE987938770}" dt="2022-11-24T11:30:41.790" v="837" actId="1037"/>
        <pc:sldMkLst>
          <pc:docMk/>
          <pc:sldMk cId="1238403978" sldId="549"/>
        </pc:sldMkLst>
        <pc:spChg chg="mod">
          <ac:chgData name="Edson Schwanke | Crasa Infraestrutura" userId="65f00dee-0ed4-4040-b194-8f9512581cac" providerId="ADAL" clId="{0BBC0804-BA33-48FA-9A92-6EE987938770}" dt="2022-11-21T18:22:25.302" v="34" actId="20577"/>
          <ac:spMkLst>
            <pc:docMk/>
            <pc:sldMk cId="1238403978" sldId="549"/>
            <ac:spMk id="12" creationId="{1F92F894-FAE4-4C0E-BACF-DD534E696887}"/>
          </ac:spMkLst>
        </pc:spChg>
        <pc:picChg chg="add del mod">
          <ac:chgData name="Edson Schwanke | Crasa Infraestrutura" userId="65f00dee-0ed4-4040-b194-8f9512581cac" providerId="ADAL" clId="{0BBC0804-BA33-48FA-9A92-6EE987938770}" dt="2022-11-24T11:29:58.519" v="818" actId="478"/>
          <ac:picMkLst>
            <pc:docMk/>
            <pc:sldMk cId="1238403978" sldId="549"/>
            <ac:picMk id="2" creationId="{96CE0E9A-AD85-5DA5-80FE-B8944C3A0059}"/>
          </ac:picMkLst>
        </pc:picChg>
        <pc:picChg chg="add mod">
          <ac:chgData name="Edson Schwanke | Crasa Infraestrutura" userId="65f00dee-0ed4-4040-b194-8f9512581cac" providerId="ADAL" clId="{0BBC0804-BA33-48FA-9A92-6EE987938770}" dt="2022-11-24T11:30:41.790" v="837" actId="1037"/>
          <ac:picMkLst>
            <pc:docMk/>
            <pc:sldMk cId="1238403978" sldId="549"/>
            <ac:picMk id="3" creationId="{9FE3ABBF-3386-E21C-CC9F-9745459FF118}"/>
          </ac:picMkLst>
        </pc:picChg>
        <pc:picChg chg="del">
          <ac:chgData name="Edson Schwanke | Crasa Infraestrutura" userId="65f00dee-0ed4-4040-b194-8f9512581cac" providerId="ADAL" clId="{0BBC0804-BA33-48FA-9A92-6EE987938770}" dt="2022-11-21T18:22:32.005" v="35" actId="478"/>
          <ac:picMkLst>
            <pc:docMk/>
            <pc:sldMk cId="1238403978" sldId="549"/>
            <ac:picMk id="4" creationId="{A4F6F7FC-DB1A-81D6-EA78-993C6CE509E1}"/>
          </ac:picMkLst>
        </pc:picChg>
      </pc:sldChg>
      <pc:sldChg chg="addSp delSp mod">
        <pc:chgData name="Edson Schwanke | Crasa Infraestrutura" userId="65f00dee-0ed4-4040-b194-8f9512581cac" providerId="ADAL" clId="{0BBC0804-BA33-48FA-9A92-6EE987938770}" dt="2022-11-23T10:57:51.091" v="741"/>
        <pc:sldMkLst>
          <pc:docMk/>
          <pc:sldMk cId="1322754814" sldId="550"/>
        </pc:sldMkLst>
        <pc:picChg chg="add">
          <ac:chgData name="Edson Schwanke | Crasa Infraestrutura" userId="65f00dee-0ed4-4040-b194-8f9512581cac" providerId="ADAL" clId="{0BBC0804-BA33-48FA-9A92-6EE987938770}" dt="2022-11-23T10:57:51.091" v="741"/>
          <ac:picMkLst>
            <pc:docMk/>
            <pc:sldMk cId="1322754814" sldId="550"/>
            <ac:picMk id="2" creationId="{E0BA7141-D2F3-A9B2-E48B-D55D1D290473}"/>
          </ac:picMkLst>
        </pc:picChg>
        <pc:picChg chg="del">
          <ac:chgData name="Edson Schwanke | Crasa Infraestrutura" userId="65f00dee-0ed4-4040-b194-8f9512581cac" providerId="ADAL" clId="{0BBC0804-BA33-48FA-9A92-6EE987938770}" dt="2022-11-21T18:22:52.471" v="37" actId="478"/>
          <ac:picMkLst>
            <pc:docMk/>
            <pc:sldMk cId="1322754814" sldId="550"/>
            <ac:picMk id="3" creationId="{499045D0-D3CC-423A-CAA4-DD2B5027D965}"/>
          </ac:picMkLst>
        </pc:picChg>
      </pc:sldChg>
      <pc:sldChg chg="addSp delSp modSp mod">
        <pc:chgData name="Edson Schwanke | Crasa Infraestrutura" userId="65f00dee-0ed4-4040-b194-8f9512581cac" providerId="ADAL" clId="{0BBC0804-BA33-48FA-9A92-6EE987938770}" dt="2022-11-23T10:58:15.891" v="776" actId="1035"/>
        <pc:sldMkLst>
          <pc:docMk/>
          <pc:sldMk cId="3339970200" sldId="551"/>
        </pc:sldMkLst>
        <pc:picChg chg="add mod">
          <ac:chgData name="Edson Schwanke | Crasa Infraestrutura" userId="65f00dee-0ed4-4040-b194-8f9512581cac" providerId="ADAL" clId="{0BBC0804-BA33-48FA-9A92-6EE987938770}" dt="2022-11-23T10:58:15.891" v="776" actId="1035"/>
          <ac:picMkLst>
            <pc:docMk/>
            <pc:sldMk cId="3339970200" sldId="551"/>
            <ac:picMk id="2" creationId="{ABB2CE1F-F3C2-C20A-CBAF-04DFEABD572C}"/>
          </ac:picMkLst>
        </pc:picChg>
        <pc:picChg chg="del">
          <ac:chgData name="Edson Schwanke | Crasa Infraestrutura" userId="65f00dee-0ed4-4040-b194-8f9512581cac" providerId="ADAL" clId="{0BBC0804-BA33-48FA-9A92-6EE987938770}" dt="2022-11-21T18:23:00.458" v="38" actId="478"/>
          <ac:picMkLst>
            <pc:docMk/>
            <pc:sldMk cId="3339970200" sldId="551"/>
            <ac:picMk id="3" creationId="{BC28A3CE-1C0D-E9C5-BC2A-21B9186CF9DD}"/>
          </ac:picMkLst>
        </pc:picChg>
      </pc:sldChg>
      <pc:sldChg chg="addSp delSp modSp del mod">
        <pc:chgData name="Edson Schwanke | Crasa Infraestrutura" userId="65f00dee-0ed4-4040-b194-8f9512581cac" providerId="ADAL" clId="{0BBC0804-BA33-48FA-9A92-6EE987938770}" dt="2022-11-24T13:41:53.370" v="1251" actId="47"/>
        <pc:sldMkLst>
          <pc:docMk/>
          <pc:sldMk cId="1354574564" sldId="552"/>
        </pc:sldMkLst>
        <pc:picChg chg="del">
          <ac:chgData name="Edson Schwanke | Crasa Infraestrutura" userId="65f00dee-0ed4-4040-b194-8f9512581cac" providerId="ADAL" clId="{0BBC0804-BA33-48FA-9A92-6EE987938770}" dt="2022-11-21T18:23:23.281" v="41" actId="478"/>
          <ac:picMkLst>
            <pc:docMk/>
            <pc:sldMk cId="1354574564" sldId="552"/>
            <ac:picMk id="2" creationId="{0E91C612-944B-3C54-06E5-C2ED09AB961E}"/>
          </ac:picMkLst>
        </pc:picChg>
        <pc:picChg chg="add del mod">
          <ac:chgData name="Edson Schwanke | Crasa Infraestrutura" userId="65f00dee-0ed4-4040-b194-8f9512581cac" providerId="ADAL" clId="{0BBC0804-BA33-48FA-9A92-6EE987938770}" dt="2022-11-24T11:31:57.478" v="861" actId="478"/>
          <ac:picMkLst>
            <pc:docMk/>
            <pc:sldMk cId="1354574564" sldId="552"/>
            <ac:picMk id="2" creationId="{7B9B9E72-0A06-4449-9342-7F4CD02D1612}"/>
          </ac:picMkLst>
        </pc:picChg>
      </pc:sldChg>
      <pc:sldChg chg="addSp delSp modSp mod">
        <pc:chgData name="Edson Schwanke | Crasa Infraestrutura" userId="65f00dee-0ed4-4040-b194-8f9512581cac" providerId="ADAL" clId="{0BBC0804-BA33-48FA-9A92-6EE987938770}" dt="2022-11-24T13:33:55.356" v="1217" actId="1035"/>
        <pc:sldMkLst>
          <pc:docMk/>
          <pc:sldMk cId="2347473977" sldId="553"/>
        </pc:sldMkLst>
        <pc:picChg chg="del mod">
          <ac:chgData name="Edson Schwanke | Crasa Infraestrutura" userId="65f00dee-0ed4-4040-b194-8f9512581cac" providerId="ADAL" clId="{0BBC0804-BA33-48FA-9A92-6EE987938770}" dt="2022-11-21T18:23:51.259" v="49" actId="478"/>
          <ac:picMkLst>
            <pc:docMk/>
            <pc:sldMk cId="2347473977" sldId="553"/>
            <ac:picMk id="2" creationId="{173DE222-CAD0-808F-7D79-F147E7476DB1}"/>
          </ac:picMkLst>
        </pc:picChg>
        <pc:picChg chg="add del mod">
          <ac:chgData name="Edson Schwanke | Crasa Infraestrutura" userId="65f00dee-0ed4-4040-b194-8f9512581cac" providerId="ADAL" clId="{0BBC0804-BA33-48FA-9A92-6EE987938770}" dt="2022-11-24T11:32:19.117" v="868" actId="478"/>
          <ac:picMkLst>
            <pc:docMk/>
            <pc:sldMk cId="2347473977" sldId="553"/>
            <ac:picMk id="2" creationId="{4932AA0C-4961-E13B-57DB-46CC01D0E028}"/>
          </ac:picMkLst>
        </pc:picChg>
        <pc:picChg chg="add mod">
          <ac:chgData name="Edson Schwanke | Crasa Infraestrutura" userId="65f00dee-0ed4-4040-b194-8f9512581cac" providerId="ADAL" clId="{0BBC0804-BA33-48FA-9A92-6EE987938770}" dt="2022-11-24T13:33:55.356" v="1217" actId="1035"/>
          <ac:picMkLst>
            <pc:docMk/>
            <pc:sldMk cId="2347473977" sldId="553"/>
            <ac:picMk id="2" creationId="{8DACAD9D-7782-7929-7456-D5C3AF653AAD}"/>
          </ac:picMkLst>
        </pc:picChg>
      </pc:sldChg>
      <pc:sldChg chg="addSp delSp modSp mod">
        <pc:chgData name="Edson Schwanke | Crasa Infraestrutura" userId="65f00dee-0ed4-4040-b194-8f9512581cac" providerId="ADAL" clId="{0BBC0804-BA33-48FA-9A92-6EE987938770}" dt="2022-11-24T11:43:13.422" v="1044" actId="1037"/>
        <pc:sldMkLst>
          <pc:docMk/>
          <pc:sldMk cId="2848876391" sldId="554"/>
        </pc:sldMkLst>
        <pc:spChg chg="mod">
          <ac:chgData name="Edson Schwanke | Crasa Infraestrutura" userId="65f00dee-0ed4-4040-b194-8f9512581cac" providerId="ADAL" clId="{0BBC0804-BA33-48FA-9A92-6EE987938770}" dt="2022-11-22T14:12:45.558" v="342" actId="6549"/>
          <ac:spMkLst>
            <pc:docMk/>
            <pc:sldMk cId="2848876391" sldId="554"/>
            <ac:spMk id="12" creationId="{1F92F894-FAE4-4C0E-BACF-DD534E696887}"/>
          </ac:spMkLst>
        </pc:spChg>
        <pc:picChg chg="del">
          <ac:chgData name="Edson Schwanke | Crasa Infraestrutura" userId="65f00dee-0ed4-4040-b194-8f9512581cac" providerId="ADAL" clId="{0BBC0804-BA33-48FA-9A92-6EE987938770}" dt="2022-11-21T18:21:31.100" v="17" actId="478"/>
          <ac:picMkLst>
            <pc:docMk/>
            <pc:sldMk cId="2848876391" sldId="554"/>
            <ac:picMk id="2" creationId="{70662FF3-13C2-2514-DD1F-1A6C143C0999}"/>
          </ac:picMkLst>
        </pc:picChg>
        <pc:picChg chg="add del mod">
          <ac:chgData name="Edson Schwanke | Crasa Infraestrutura" userId="65f00dee-0ed4-4040-b194-8f9512581cac" providerId="ADAL" clId="{0BBC0804-BA33-48FA-9A92-6EE987938770}" dt="2022-11-24T11:07:33.112" v="809" actId="478"/>
          <ac:picMkLst>
            <pc:docMk/>
            <pc:sldMk cId="2848876391" sldId="554"/>
            <ac:picMk id="3" creationId="{347ABA6A-B0D0-E716-776F-63FF3DB1B25E}"/>
          </ac:picMkLst>
        </pc:picChg>
        <pc:picChg chg="add del mod">
          <ac:chgData name="Edson Schwanke | Crasa Infraestrutura" userId="65f00dee-0ed4-4040-b194-8f9512581cac" providerId="ADAL" clId="{0BBC0804-BA33-48FA-9A92-6EE987938770}" dt="2022-11-24T11:38:56.672" v="966" actId="478"/>
          <ac:picMkLst>
            <pc:docMk/>
            <pc:sldMk cId="2848876391" sldId="554"/>
            <ac:picMk id="4" creationId="{12207332-8FBF-1BFB-4097-0A8E474A2FD6}"/>
          </ac:picMkLst>
        </pc:picChg>
        <pc:picChg chg="add mod">
          <ac:chgData name="Edson Schwanke | Crasa Infraestrutura" userId="65f00dee-0ed4-4040-b194-8f9512581cac" providerId="ADAL" clId="{0BBC0804-BA33-48FA-9A92-6EE987938770}" dt="2022-11-24T11:43:13.422" v="1044" actId="1037"/>
          <ac:picMkLst>
            <pc:docMk/>
            <pc:sldMk cId="2848876391" sldId="554"/>
            <ac:picMk id="9" creationId="{62359186-3E37-CFE1-D89B-C6BFE8C295C4}"/>
          </ac:picMkLst>
        </pc:picChg>
      </pc:sldChg>
      <pc:sldChg chg="del">
        <pc:chgData name="Edson Schwanke | Crasa Infraestrutura" userId="65f00dee-0ed4-4040-b194-8f9512581cac" providerId="ADAL" clId="{0BBC0804-BA33-48FA-9A92-6EE987938770}" dt="2022-11-21T18:23:01.891" v="39" actId="47"/>
        <pc:sldMkLst>
          <pc:docMk/>
          <pc:sldMk cId="1753123968" sldId="555"/>
        </pc:sldMkLst>
      </pc:sldChg>
      <pc:sldChg chg="del">
        <pc:chgData name="Edson Schwanke | Crasa Infraestrutura" userId="65f00dee-0ed4-4040-b194-8f9512581cac" providerId="ADAL" clId="{0BBC0804-BA33-48FA-9A92-6EE987938770}" dt="2022-11-21T18:23:52.727" v="50" actId="47"/>
        <pc:sldMkLst>
          <pc:docMk/>
          <pc:sldMk cId="1132754811" sldId="556"/>
        </pc:sldMkLst>
      </pc:sldChg>
      <pc:sldChg chg="addSp delSp modSp mod">
        <pc:chgData name="Edson Schwanke | Crasa Infraestrutura" userId="65f00dee-0ed4-4040-b194-8f9512581cac" providerId="ADAL" clId="{0BBC0804-BA33-48FA-9A92-6EE987938770}" dt="2022-11-24T13:33:40.980" v="1196" actId="1036"/>
        <pc:sldMkLst>
          <pc:docMk/>
          <pc:sldMk cId="110471927" sldId="557"/>
        </pc:sldMkLst>
        <pc:picChg chg="add mod">
          <ac:chgData name="Edson Schwanke | Crasa Infraestrutura" userId="65f00dee-0ed4-4040-b194-8f9512581cac" providerId="ADAL" clId="{0BBC0804-BA33-48FA-9A92-6EE987938770}" dt="2022-11-24T13:33:40.980" v="1196" actId="1036"/>
          <ac:picMkLst>
            <pc:docMk/>
            <pc:sldMk cId="110471927" sldId="557"/>
            <ac:picMk id="2" creationId="{18EA23B0-BA05-4E26-4469-69C4B2EE0C4F}"/>
          </ac:picMkLst>
        </pc:picChg>
        <pc:picChg chg="add del mod">
          <ac:chgData name="Edson Schwanke | Crasa Infraestrutura" userId="65f00dee-0ed4-4040-b194-8f9512581cac" providerId="ADAL" clId="{0BBC0804-BA33-48FA-9A92-6EE987938770}" dt="2022-11-24T11:32:30.276" v="869" actId="478"/>
          <ac:picMkLst>
            <pc:docMk/>
            <pc:sldMk cId="110471927" sldId="557"/>
            <ac:picMk id="2" creationId="{E65CBBDA-4212-9F33-15BB-F43DF5ACF88A}"/>
          </ac:picMkLst>
        </pc:picChg>
        <pc:picChg chg="del">
          <ac:chgData name="Edson Schwanke | Crasa Infraestrutura" userId="65f00dee-0ed4-4040-b194-8f9512581cac" providerId="ADAL" clId="{0BBC0804-BA33-48FA-9A92-6EE987938770}" dt="2022-11-21T18:24:17.971" v="51" actId="478"/>
          <ac:picMkLst>
            <pc:docMk/>
            <pc:sldMk cId="110471927" sldId="557"/>
            <ac:picMk id="3" creationId="{DA6BF97F-CF4F-C023-549B-AB2DC0871FF9}"/>
          </ac:picMkLst>
        </pc:picChg>
      </pc:sldChg>
      <pc:sldChg chg="addSp delSp modSp add mod">
        <pc:chgData name="Edson Schwanke | Crasa Infraestrutura" userId="65f00dee-0ed4-4040-b194-8f9512581cac" providerId="ADAL" clId="{0BBC0804-BA33-48FA-9A92-6EE987938770}" dt="2022-11-24T11:31:18.017" v="857" actId="1037"/>
        <pc:sldMkLst>
          <pc:docMk/>
          <pc:sldMk cId="1093682123" sldId="558"/>
        </pc:sldMkLst>
        <pc:picChg chg="add del mod">
          <ac:chgData name="Edson Schwanke | Crasa Infraestrutura" userId="65f00dee-0ed4-4040-b194-8f9512581cac" providerId="ADAL" clId="{0BBC0804-BA33-48FA-9A92-6EE987938770}" dt="2022-11-24T11:30:00.862" v="819" actId="478"/>
          <ac:picMkLst>
            <pc:docMk/>
            <pc:sldMk cId="1093682123" sldId="558"/>
            <ac:picMk id="2" creationId="{68CAFA2D-99E7-E7E3-175D-A20A755A3F02}"/>
          </ac:picMkLst>
        </pc:picChg>
        <pc:picChg chg="add mod">
          <ac:chgData name="Edson Schwanke | Crasa Infraestrutura" userId="65f00dee-0ed4-4040-b194-8f9512581cac" providerId="ADAL" clId="{0BBC0804-BA33-48FA-9A92-6EE987938770}" dt="2022-11-24T11:31:18.017" v="857" actId="1037"/>
          <ac:picMkLst>
            <pc:docMk/>
            <pc:sldMk cId="1093682123" sldId="558"/>
            <ac:picMk id="3" creationId="{314DA909-C8D1-4032-70AA-B43D7D0BBDF4}"/>
          </ac:picMkLst>
        </pc:picChg>
        <pc:picChg chg="del">
          <ac:chgData name="Edson Schwanke | Crasa Infraestrutura" userId="65f00dee-0ed4-4040-b194-8f9512581cac" providerId="ADAL" clId="{0BBC0804-BA33-48FA-9A92-6EE987938770}" dt="2022-11-21T18:22:43.837" v="36" actId="478"/>
          <ac:picMkLst>
            <pc:docMk/>
            <pc:sldMk cId="1093682123" sldId="558"/>
            <ac:picMk id="4" creationId="{A4F6F7FC-DB1A-81D6-EA78-993C6CE509E1}"/>
          </ac:picMkLst>
        </pc:picChg>
      </pc:sldChg>
      <pc:sldChg chg="addSp delSp modSp add mod">
        <pc:chgData name="Edson Schwanke | Crasa Infraestrutura" userId="65f00dee-0ed4-4040-b194-8f9512581cac" providerId="ADAL" clId="{0BBC0804-BA33-48FA-9A92-6EE987938770}" dt="2022-11-24T13:34:26.384" v="1249" actId="1038"/>
        <pc:sldMkLst>
          <pc:docMk/>
          <pc:sldMk cId="2717869521" sldId="559"/>
        </pc:sldMkLst>
        <pc:spChg chg="mod">
          <ac:chgData name="Edson Schwanke | Crasa Infraestrutura" userId="65f00dee-0ed4-4040-b194-8f9512581cac" providerId="ADAL" clId="{0BBC0804-BA33-48FA-9A92-6EE987938770}" dt="2022-11-21T18:24:30.160" v="60" actId="20577"/>
          <ac:spMkLst>
            <pc:docMk/>
            <pc:sldMk cId="2717869521" sldId="559"/>
            <ac:spMk id="12" creationId="{1F92F894-FAE4-4C0E-BACF-DD534E696887}"/>
          </ac:spMkLst>
        </pc:spChg>
        <pc:picChg chg="add mod">
          <ac:chgData name="Edson Schwanke | Crasa Infraestrutura" userId="65f00dee-0ed4-4040-b194-8f9512581cac" providerId="ADAL" clId="{0BBC0804-BA33-48FA-9A92-6EE987938770}" dt="2022-11-24T13:34:26.384" v="1249" actId="1038"/>
          <ac:picMkLst>
            <pc:docMk/>
            <pc:sldMk cId="2717869521" sldId="559"/>
            <ac:picMk id="2" creationId="{E1FEA3E9-62B9-5790-1AFC-DDF017181D02}"/>
          </ac:picMkLst>
        </pc:picChg>
        <pc:picChg chg="add del mod">
          <ac:chgData name="Edson Schwanke | Crasa Infraestrutura" userId="65f00dee-0ed4-4040-b194-8f9512581cac" providerId="ADAL" clId="{0BBC0804-BA33-48FA-9A92-6EE987938770}" dt="2022-11-24T11:32:32.392" v="870" actId="478"/>
          <ac:picMkLst>
            <pc:docMk/>
            <pc:sldMk cId="2717869521" sldId="559"/>
            <ac:picMk id="2" creationId="{E37D4CD3-ED49-D309-F51F-4008DE2B6B3C}"/>
          </ac:picMkLst>
        </pc:picChg>
      </pc:sldChg>
      <pc:sldChg chg="addSp modSp add mod">
        <pc:chgData name="Edson Schwanke | Crasa Infraestrutura" userId="65f00dee-0ed4-4040-b194-8f9512581cac" providerId="ADAL" clId="{0BBC0804-BA33-48FA-9A92-6EE987938770}" dt="2022-11-21T18:33:25.970" v="219" actId="1036"/>
        <pc:sldMkLst>
          <pc:docMk/>
          <pc:sldMk cId="2430844578" sldId="560"/>
        </pc:sldMkLst>
        <pc:spChg chg="mod">
          <ac:chgData name="Edson Schwanke | Crasa Infraestrutura" userId="65f00dee-0ed4-4040-b194-8f9512581cac" providerId="ADAL" clId="{0BBC0804-BA33-48FA-9A92-6EE987938770}" dt="2022-11-21T18:30:08.868" v="199" actId="20577"/>
          <ac:spMkLst>
            <pc:docMk/>
            <pc:sldMk cId="2430844578" sldId="560"/>
            <ac:spMk id="12" creationId="{1F92F894-FAE4-4C0E-BACF-DD534E696887}"/>
          </ac:spMkLst>
        </pc:spChg>
        <pc:picChg chg="add mod">
          <ac:chgData name="Edson Schwanke | Crasa Infraestrutura" userId="65f00dee-0ed4-4040-b194-8f9512581cac" providerId="ADAL" clId="{0BBC0804-BA33-48FA-9A92-6EE987938770}" dt="2022-11-21T18:33:25.970" v="219" actId="1036"/>
          <ac:picMkLst>
            <pc:docMk/>
            <pc:sldMk cId="2430844578" sldId="560"/>
            <ac:picMk id="2" creationId="{2BBF5247-6AFC-3BB2-B111-BA0C2264E3E4}"/>
          </ac:picMkLst>
        </pc:picChg>
      </pc:sldChg>
      <pc:sldChg chg="addSp delSp modSp add mod">
        <pc:chgData name="Edson Schwanke | Crasa Infraestrutura" userId="65f00dee-0ed4-4040-b194-8f9512581cac" providerId="ADAL" clId="{0BBC0804-BA33-48FA-9A92-6EE987938770}" dt="2022-11-24T11:43:23.815" v="1056" actId="1038"/>
        <pc:sldMkLst>
          <pc:docMk/>
          <pc:sldMk cId="2146574002" sldId="561"/>
        </pc:sldMkLst>
        <pc:spChg chg="mod">
          <ac:chgData name="Edson Schwanke | Crasa Infraestrutura" userId="65f00dee-0ed4-4040-b194-8f9512581cac" providerId="ADAL" clId="{0BBC0804-BA33-48FA-9A92-6EE987938770}" dt="2022-11-22T14:12:55.148" v="351" actId="20577"/>
          <ac:spMkLst>
            <pc:docMk/>
            <pc:sldMk cId="2146574002" sldId="561"/>
            <ac:spMk id="12" creationId="{1F92F894-FAE4-4C0E-BACF-DD534E696887}"/>
          </ac:spMkLst>
        </pc:spChg>
        <pc:picChg chg="add mod">
          <ac:chgData name="Edson Schwanke | Crasa Infraestrutura" userId="65f00dee-0ed4-4040-b194-8f9512581cac" providerId="ADAL" clId="{0BBC0804-BA33-48FA-9A92-6EE987938770}" dt="2022-11-24T11:43:23.815" v="1056" actId="1038"/>
          <ac:picMkLst>
            <pc:docMk/>
            <pc:sldMk cId="2146574002" sldId="561"/>
            <ac:picMk id="2" creationId="{10F7C03A-D6E2-8602-7D23-C934B7D7DE69}"/>
          </ac:picMkLst>
        </pc:picChg>
        <pc:picChg chg="del">
          <ac:chgData name="Edson Schwanke | Crasa Infraestrutura" userId="65f00dee-0ed4-4040-b194-8f9512581cac" providerId="ADAL" clId="{0BBC0804-BA33-48FA-9A92-6EE987938770}" dt="2022-11-22T14:12:28.172" v="334" actId="478"/>
          <ac:picMkLst>
            <pc:docMk/>
            <pc:sldMk cId="2146574002" sldId="561"/>
            <ac:picMk id="3" creationId="{347ABA6A-B0D0-E716-776F-63FF3DB1B25E}"/>
          </ac:picMkLst>
        </pc:picChg>
        <pc:picChg chg="add del mod">
          <ac:chgData name="Edson Schwanke | Crasa Infraestrutura" userId="65f00dee-0ed4-4040-b194-8f9512581cac" providerId="ADAL" clId="{0BBC0804-BA33-48FA-9A92-6EE987938770}" dt="2022-11-24T11:07:35.439" v="810" actId="478"/>
          <ac:picMkLst>
            <pc:docMk/>
            <pc:sldMk cId="2146574002" sldId="561"/>
            <ac:picMk id="4" creationId="{14D7F885-50BD-2AB1-FC17-FFFC1728A17C}"/>
          </ac:picMkLst>
        </pc:picChg>
      </pc:sldChg>
    </pc:docChg>
  </pc:docChgLst>
  <pc:docChgLst>
    <pc:chgData name="Edson Schwanke | Crasa Infraestrutura" userId="65f00dee-0ed4-4040-b194-8f9512581cac" providerId="ADAL" clId="{5915C6B5-504C-443D-976A-E0976238C98B}"/>
    <pc:docChg chg="undo custSel addSld delSld modSld sldOrd">
      <pc:chgData name="Edson Schwanke | Crasa Infraestrutura" userId="65f00dee-0ed4-4040-b194-8f9512581cac" providerId="ADAL" clId="{5915C6B5-504C-443D-976A-E0976238C98B}" dt="2022-06-23T11:42:31.913" v="494" actId="6549"/>
      <pc:docMkLst>
        <pc:docMk/>
      </pc:docMkLst>
      <pc:sldChg chg="modSp mod">
        <pc:chgData name="Edson Schwanke | Crasa Infraestrutura" userId="65f00dee-0ed4-4040-b194-8f9512581cac" providerId="ADAL" clId="{5915C6B5-504C-443D-976A-E0976238C98B}" dt="2022-06-21T12:00:11.390" v="66" actId="20577"/>
        <pc:sldMkLst>
          <pc:docMk/>
          <pc:sldMk cId="3980699782" sldId="256"/>
        </pc:sldMkLst>
        <pc:spChg chg="mod">
          <ac:chgData name="Edson Schwanke | Crasa Infraestrutura" userId="65f00dee-0ed4-4040-b194-8f9512581cac" providerId="ADAL" clId="{5915C6B5-504C-443D-976A-E0976238C98B}" dt="2022-06-21T12:00:11.390" v="66" actId="20577"/>
          <ac:spMkLst>
            <pc:docMk/>
            <pc:sldMk cId="3980699782" sldId="256"/>
            <ac:spMk id="13" creationId="{EF270033-4665-4BD3-BCF8-3364B160B400}"/>
          </ac:spMkLst>
        </pc:spChg>
      </pc:sldChg>
      <pc:sldChg chg="addSp delSp modSp mod">
        <pc:chgData name="Edson Schwanke | Crasa Infraestrutura" userId="65f00dee-0ed4-4040-b194-8f9512581cac" providerId="ADAL" clId="{5915C6B5-504C-443D-976A-E0976238C98B}" dt="2022-06-21T12:11:42.778" v="417" actId="20577"/>
        <pc:sldMkLst>
          <pc:docMk/>
          <pc:sldMk cId="623543341" sldId="441"/>
        </pc:sldMkLst>
        <pc:spChg chg="add del mod">
          <ac:chgData name="Edson Schwanke | Crasa Infraestrutura" userId="65f00dee-0ed4-4040-b194-8f9512581cac" providerId="ADAL" clId="{5915C6B5-504C-443D-976A-E0976238C98B}" dt="2022-06-21T12:11:42.778" v="417" actId="20577"/>
          <ac:spMkLst>
            <pc:docMk/>
            <pc:sldMk cId="623543341" sldId="441"/>
            <ac:spMk id="12" creationId="{1F92F894-FAE4-4C0E-BACF-DD534E696887}"/>
          </ac:spMkLst>
        </pc:spChg>
      </pc:sldChg>
      <pc:sldChg chg="new">
        <pc:chgData name="Edson Schwanke | Crasa Infraestrutura" userId="65f00dee-0ed4-4040-b194-8f9512581cac" providerId="ADAL" clId="{5915C6B5-504C-443D-976A-E0976238C98B}" dt="2022-06-21T11:59:28.725" v="65" actId="680"/>
        <pc:sldMkLst>
          <pc:docMk/>
          <pc:sldMk cId="616566889" sldId="513"/>
        </pc:sldMkLst>
      </pc:sldChg>
      <pc:sldChg chg="new del">
        <pc:chgData name="Edson Schwanke | Crasa Infraestrutura" userId="65f00dee-0ed4-4040-b194-8f9512581cac" providerId="ADAL" clId="{5915C6B5-504C-443D-976A-E0976238C98B}" dt="2022-06-21T11:56:48.418" v="63" actId="680"/>
        <pc:sldMkLst>
          <pc:docMk/>
          <pc:sldMk cId="2833080643" sldId="513"/>
        </pc:sldMkLst>
      </pc:sldChg>
      <pc:sldChg chg="new del">
        <pc:chgData name="Edson Schwanke | Crasa Infraestrutura" userId="65f00dee-0ed4-4040-b194-8f9512581cac" providerId="ADAL" clId="{5915C6B5-504C-443D-976A-E0976238C98B}" dt="2022-06-21T11:56:37.839" v="61" actId="680"/>
        <pc:sldMkLst>
          <pc:docMk/>
          <pc:sldMk cId="3013779999" sldId="513"/>
        </pc:sldMkLst>
      </pc:sldChg>
      <pc:sldChg chg="new del">
        <pc:chgData name="Edson Schwanke | Crasa Infraestrutura" userId="65f00dee-0ed4-4040-b194-8f9512581cac" providerId="ADAL" clId="{5915C6B5-504C-443D-976A-E0976238C98B}" dt="2022-06-21T11:50:53.365" v="17" actId="680"/>
        <pc:sldMkLst>
          <pc:docMk/>
          <pc:sldMk cId="3468544328" sldId="513"/>
        </pc:sldMkLst>
      </pc:sldChg>
      <pc:sldChg chg="new del">
        <pc:chgData name="Edson Schwanke | Crasa Infraestrutura" userId="65f00dee-0ed4-4040-b194-8f9512581cac" providerId="ADAL" clId="{5915C6B5-504C-443D-976A-E0976238C98B}" dt="2022-06-21T11:49:58.259" v="15" actId="680"/>
        <pc:sldMkLst>
          <pc:docMk/>
          <pc:sldMk cId="3518636295" sldId="513"/>
        </pc:sldMkLst>
      </pc:sldChg>
      <pc:sldChg chg="addSp delSp modSp add mod ord">
        <pc:chgData name="Edson Schwanke | Crasa Infraestrutura" userId="65f00dee-0ed4-4040-b194-8f9512581cac" providerId="ADAL" clId="{5915C6B5-504C-443D-976A-E0976238C98B}" dt="2022-06-21T12:13:43.597" v="453" actId="478"/>
        <pc:sldMkLst>
          <pc:docMk/>
          <pc:sldMk cId="1768799694" sldId="514"/>
        </pc:sldMkLst>
        <pc:spChg chg="add del mod">
          <ac:chgData name="Edson Schwanke | Crasa Infraestrutura" userId="65f00dee-0ed4-4040-b194-8f9512581cac" providerId="ADAL" clId="{5915C6B5-504C-443D-976A-E0976238C98B}" dt="2022-06-21T12:04:15.539" v="79" actId="47"/>
          <ac:spMkLst>
            <pc:docMk/>
            <pc:sldMk cId="1768799694" sldId="514"/>
            <ac:spMk id="10" creationId="{BC6181F8-0376-478D-8AC1-6DFE8B64B543}"/>
          </ac:spMkLst>
        </pc:spChg>
        <pc:spChg chg="mod">
          <ac:chgData name="Edson Schwanke | Crasa Infraestrutura" userId="65f00dee-0ed4-4040-b194-8f9512581cac" providerId="ADAL" clId="{5915C6B5-504C-443D-976A-E0976238C98B}" dt="2022-06-21T12:12:31.160" v="449" actId="20577"/>
          <ac:spMkLst>
            <pc:docMk/>
            <pc:sldMk cId="1768799694" sldId="514"/>
            <ac:spMk id="12" creationId="{1F92F894-FAE4-4C0E-BACF-DD534E696887}"/>
          </ac:spMkLst>
        </pc:spChg>
        <pc:graphicFrameChg chg="add del mod">
          <ac:chgData name="Edson Schwanke | Crasa Infraestrutura" userId="65f00dee-0ed4-4040-b194-8f9512581cac" providerId="ADAL" clId="{5915C6B5-504C-443D-976A-E0976238C98B}" dt="2022-06-21T12:13:04.960" v="451"/>
          <ac:graphicFrameMkLst>
            <pc:docMk/>
            <pc:sldMk cId="1768799694" sldId="514"/>
            <ac:graphicFrameMk id="2" creationId="{F76B38CD-7060-04A1-D5B5-AB292256E875}"/>
          </ac:graphicFrameMkLst>
        </pc:graphicFrameChg>
        <pc:picChg chg="add del">
          <ac:chgData name="Edson Schwanke | Crasa Infraestrutura" userId="65f00dee-0ed4-4040-b194-8f9512581cac" providerId="ADAL" clId="{5915C6B5-504C-443D-976A-E0976238C98B}" dt="2022-06-21T12:13:43.597" v="453" actId="478"/>
          <ac:picMkLst>
            <pc:docMk/>
            <pc:sldMk cId="1768799694" sldId="514"/>
            <ac:picMk id="3" creationId="{F5A74BE5-5D1D-A809-70BC-4E6832F96F72}"/>
          </ac:picMkLst>
        </pc:picChg>
      </pc:sldChg>
      <pc:sldChg chg="add del">
        <pc:chgData name="Edson Schwanke | Crasa Infraestrutura" userId="65f00dee-0ed4-4040-b194-8f9512581cac" providerId="ADAL" clId="{5915C6B5-504C-443D-976A-E0976238C98B}" dt="2022-06-21T12:01:51.696" v="72" actId="2890"/>
        <pc:sldMkLst>
          <pc:docMk/>
          <pc:sldMk cId="2685052463" sldId="514"/>
        </pc:sldMkLst>
      </pc:sldChg>
      <pc:sldChg chg="new del">
        <pc:chgData name="Edson Schwanke | Crasa Infraestrutura" userId="65f00dee-0ed4-4040-b194-8f9512581cac" providerId="ADAL" clId="{5915C6B5-504C-443D-976A-E0976238C98B}" dt="2022-06-21T12:01:08.335" v="68" actId="680"/>
        <pc:sldMkLst>
          <pc:docMk/>
          <pc:sldMk cId="2770565718" sldId="514"/>
        </pc:sldMkLst>
      </pc:sldChg>
      <pc:sldChg chg="addSp delSp modSp add mod">
        <pc:chgData name="Edson Schwanke | Crasa Infraestrutura" userId="65f00dee-0ed4-4040-b194-8f9512581cac" providerId="ADAL" clId="{5915C6B5-504C-443D-976A-E0976238C98B}" dt="2022-06-23T11:42:31.913" v="494" actId="6549"/>
        <pc:sldMkLst>
          <pc:docMk/>
          <pc:sldMk cId="110531611" sldId="543"/>
        </pc:sldMkLst>
        <pc:spChg chg="mod">
          <ac:chgData name="Edson Schwanke | Crasa Infraestrutura" userId="65f00dee-0ed4-4040-b194-8f9512581cac" providerId="ADAL" clId="{5915C6B5-504C-443D-976A-E0976238C98B}" dt="2022-06-23T11:42:31.913" v="494" actId="6549"/>
          <ac:spMkLst>
            <pc:docMk/>
            <pc:sldMk cId="110531611" sldId="543"/>
            <ac:spMk id="12" creationId="{1F92F894-FAE4-4C0E-BACF-DD534E696887}"/>
          </ac:spMkLst>
        </pc:spChg>
        <pc:graphicFrameChg chg="add del mod">
          <ac:chgData name="Edson Schwanke | Crasa Infraestrutura" userId="65f00dee-0ed4-4040-b194-8f9512581cac" providerId="ADAL" clId="{5915C6B5-504C-443D-976A-E0976238C98B}" dt="2022-06-23T11:41:20.667" v="469"/>
          <ac:graphicFrameMkLst>
            <pc:docMk/>
            <pc:sldMk cId="110531611" sldId="543"/>
            <ac:graphicFrameMk id="2" creationId="{C1548794-AAF4-AB53-AA23-61AA31194BB1}"/>
          </ac:graphicFrameMkLst>
        </pc:graphicFrameChg>
        <pc:picChg chg="del">
          <ac:chgData name="Edson Schwanke | Crasa Infraestrutura" userId="65f00dee-0ed4-4040-b194-8f9512581cac" providerId="ADAL" clId="{5915C6B5-504C-443D-976A-E0976238C98B}" dt="2022-06-23T11:40:25.593" v="455" actId="478"/>
          <ac:picMkLst>
            <pc:docMk/>
            <pc:sldMk cId="110531611" sldId="543"/>
            <ac:picMk id="3" creationId="{FBECE37F-462A-0C3A-0CAC-8156F306DEEB}"/>
          </ac:picMkLst>
        </pc:picChg>
        <pc:picChg chg="add mod">
          <ac:chgData name="Edson Schwanke | Crasa Infraestrutura" userId="65f00dee-0ed4-4040-b194-8f9512581cac" providerId="ADAL" clId="{5915C6B5-504C-443D-976A-E0976238C98B}" dt="2022-06-23T11:41:34.800" v="473" actId="14100"/>
          <ac:picMkLst>
            <pc:docMk/>
            <pc:sldMk cId="110531611" sldId="543"/>
            <ac:picMk id="4" creationId="{16D558D3-C6B9-B015-2F56-1795C20BDF64}"/>
          </ac:picMkLst>
        </pc:picChg>
      </pc:sldChg>
    </pc:docChg>
  </pc:docChgLst>
  <pc:docChgLst>
    <pc:chgData name="Fábio Miranda Morgado" userId="fc72a584-3a6d-4147-bd48-b01ddbc53c5c" providerId="ADAL" clId="{342A1668-0408-45AD-9D5A-C5114205B316}"/>
    <pc:docChg chg="undo redo custSel delSld modSld sldOrd">
      <pc:chgData name="Fábio Miranda Morgado" userId="fc72a584-3a6d-4147-bd48-b01ddbc53c5c" providerId="ADAL" clId="{342A1668-0408-45AD-9D5A-C5114205B316}" dt="2023-06-30T14:14:56.446" v="153" actId="14100"/>
      <pc:docMkLst>
        <pc:docMk/>
      </pc:docMkLst>
      <pc:sldChg chg="modSp mod delCm">
        <pc:chgData name="Fábio Miranda Morgado" userId="fc72a584-3a6d-4147-bd48-b01ddbc53c5c" providerId="ADAL" clId="{342A1668-0408-45AD-9D5A-C5114205B316}" dt="2023-06-29T12:33:42.684" v="6" actId="20577"/>
        <pc:sldMkLst>
          <pc:docMk/>
          <pc:sldMk cId="3980699782" sldId="256"/>
        </pc:sldMkLst>
        <pc:spChg chg="mod">
          <ac:chgData name="Fábio Miranda Morgado" userId="fc72a584-3a6d-4147-bd48-b01ddbc53c5c" providerId="ADAL" clId="{342A1668-0408-45AD-9D5A-C5114205B316}" dt="2023-06-29T12:33:42.684" v="6" actId="20577"/>
          <ac:spMkLst>
            <pc:docMk/>
            <pc:sldMk cId="3980699782" sldId="256"/>
            <ac:spMk id="13" creationId="{EF270033-4665-4BD3-BCF8-3364B160B4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Fábio Miranda Morgado" userId="fc72a584-3a6d-4147-bd48-b01ddbc53c5c" providerId="ADAL" clId="{342A1668-0408-45AD-9D5A-C5114205B316}" dt="2023-06-29T12:33:32.394" v="0"/>
              <pc2:cmMkLst xmlns:pc2="http://schemas.microsoft.com/office/powerpoint/2019/9/main/command">
                <pc:docMk/>
                <pc:sldMk cId="3980699782" sldId="256"/>
                <pc2:cmMk id="{5D879448-9CAB-495B-ABBE-9B5E66EE06B4}"/>
              </pc2:cmMkLst>
            </pc226:cmChg>
          </p:ext>
        </pc:extLst>
      </pc:sldChg>
      <pc:sldChg chg="addSp delSp modSp mod">
        <pc:chgData name="Fábio Miranda Morgado" userId="fc72a584-3a6d-4147-bd48-b01ddbc53c5c" providerId="ADAL" clId="{342A1668-0408-45AD-9D5A-C5114205B316}" dt="2023-06-30T13:38:27.127" v="85" actId="1076"/>
        <pc:sldMkLst>
          <pc:docMk/>
          <pc:sldMk cId="2191282707" sldId="515"/>
        </pc:sldMkLst>
        <pc:picChg chg="add del">
          <ac:chgData name="Fábio Miranda Morgado" userId="fc72a584-3a6d-4147-bd48-b01ddbc53c5c" providerId="ADAL" clId="{342A1668-0408-45AD-9D5A-C5114205B316}" dt="2023-06-29T12:35:26.530" v="31" actId="478"/>
          <ac:picMkLst>
            <pc:docMk/>
            <pc:sldMk cId="2191282707" sldId="515"/>
            <ac:picMk id="2" creationId="{21C39170-A6A4-D4AA-5750-EE582226382A}"/>
          </ac:picMkLst>
        </pc:picChg>
        <pc:picChg chg="add mod">
          <ac:chgData name="Fábio Miranda Morgado" userId="fc72a584-3a6d-4147-bd48-b01ddbc53c5c" providerId="ADAL" clId="{342A1668-0408-45AD-9D5A-C5114205B316}" dt="2023-06-30T13:38:27.127" v="85" actId="1076"/>
          <ac:picMkLst>
            <pc:docMk/>
            <pc:sldMk cId="2191282707" sldId="515"/>
            <ac:picMk id="2" creationId="{67B06E99-57CE-019A-7166-8B8900A2DD10}"/>
          </ac:picMkLst>
        </pc:picChg>
        <pc:picChg chg="add del mod">
          <ac:chgData name="Fábio Miranda Morgado" userId="fc72a584-3a6d-4147-bd48-b01ddbc53c5c" providerId="ADAL" clId="{342A1668-0408-45AD-9D5A-C5114205B316}" dt="2023-06-30T13:38:12.165" v="82" actId="478"/>
          <ac:picMkLst>
            <pc:docMk/>
            <pc:sldMk cId="2191282707" sldId="515"/>
            <ac:picMk id="3" creationId="{BF0FA76C-D4DA-3FC1-2935-241CC98712EC}"/>
          </ac:picMkLst>
        </pc:picChg>
      </pc:sldChg>
      <pc:sldChg chg="addSp delSp modSp mod">
        <pc:chgData name="Fábio Miranda Morgado" userId="fc72a584-3a6d-4147-bd48-b01ddbc53c5c" providerId="ADAL" clId="{342A1668-0408-45AD-9D5A-C5114205B316}" dt="2023-06-30T13:40:14.830" v="97" actId="14100"/>
        <pc:sldMkLst>
          <pc:docMk/>
          <pc:sldMk cId="2279935144" sldId="521"/>
        </pc:sldMkLst>
        <pc:graphicFrameChg chg="del">
          <ac:chgData name="Fábio Miranda Morgado" userId="fc72a584-3a6d-4147-bd48-b01ddbc53c5c" providerId="ADAL" clId="{342A1668-0408-45AD-9D5A-C5114205B316}" dt="2023-06-29T12:34:51.582" v="27" actId="478"/>
          <ac:graphicFrameMkLst>
            <pc:docMk/>
            <pc:sldMk cId="2279935144" sldId="521"/>
            <ac:graphicFrameMk id="2" creationId="{03C4C730-5D51-3FE0-19DD-E852A4A09047}"/>
          </ac:graphicFrameMkLst>
        </pc:graphicFrameChg>
        <pc:picChg chg="add mod">
          <ac:chgData name="Fábio Miranda Morgado" userId="fc72a584-3a6d-4147-bd48-b01ddbc53c5c" providerId="ADAL" clId="{342A1668-0408-45AD-9D5A-C5114205B316}" dt="2023-06-30T13:40:14.830" v="97" actId="14100"/>
          <ac:picMkLst>
            <pc:docMk/>
            <pc:sldMk cId="2279935144" sldId="521"/>
            <ac:picMk id="2" creationId="{997D8C90-437E-26A8-A799-50458AE49F4E}"/>
          </ac:picMkLst>
        </pc:picChg>
        <pc:picChg chg="add del mod">
          <ac:chgData name="Fábio Miranda Morgado" userId="fc72a584-3a6d-4147-bd48-b01ddbc53c5c" providerId="ADAL" clId="{342A1668-0408-45AD-9D5A-C5114205B316}" dt="2023-06-30T13:40:04.023" v="94" actId="478"/>
          <ac:picMkLst>
            <pc:docMk/>
            <pc:sldMk cId="2279935144" sldId="521"/>
            <ac:picMk id="3" creationId="{399AFF12-5B7C-07A3-7F9E-18DC1B32F2B0}"/>
          </ac:picMkLst>
        </pc:picChg>
      </pc:sldChg>
      <pc:sldChg chg="addSp delSp modSp mod">
        <pc:chgData name="Fábio Miranda Morgado" userId="fc72a584-3a6d-4147-bd48-b01ddbc53c5c" providerId="ADAL" clId="{342A1668-0408-45AD-9D5A-C5114205B316}" dt="2023-06-30T13:43:03.339" v="101" actId="14100"/>
        <pc:sldMkLst>
          <pc:docMk/>
          <pc:sldMk cId="1270928284" sldId="523"/>
        </pc:sldMkLst>
        <pc:graphicFrameChg chg="del">
          <ac:chgData name="Fábio Miranda Morgado" userId="fc72a584-3a6d-4147-bd48-b01ddbc53c5c" providerId="ADAL" clId="{342A1668-0408-45AD-9D5A-C5114205B316}" dt="2023-06-29T12:34:49.267" v="26" actId="478"/>
          <ac:graphicFrameMkLst>
            <pc:docMk/>
            <pc:sldMk cId="1270928284" sldId="523"/>
            <ac:graphicFrameMk id="3" creationId="{A5E5F5C7-B67F-4F6B-D534-E82704E8A5DA}"/>
          </ac:graphicFrameMkLst>
        </pc:graphicFrameChg>
        <pc:picChg chg="add del mod">
          <ac:chgData name="Fábio Miranda Morgado" userId="fc72a584-3a6d-4147-bd48-b01ddbc53c5c" providerId="ADAL" clId="{342A1668-0408-45AD-9D5A-C5114205B316}" dt="2023-06-30T13:40:26.841" v="98" actId="478"/>
          <ac:picMkLst>
            <pc:docMk/>
            <pc:sldMk cId="1270928284" sldId="523"/>
            <ac:picMk id="2" creationId="{99E9DEEA-0A79-84C6-2E49-67334388A007}"/>
          </ac:picMkLst>
        </pc:picChg>
        <pc:picChg chg="add mod">
          <ac:chgData name="Fábio Miranda Morgado" userId="fc72a584-3a6d-4147-bd48-b01ddbc53c5c" providerId="ADAL" clId="{342A1668-0408-45AD-9D5A-C5114205B316}" dt="2023-06-30T13:43:03.339" v="101" actId="14100"/>
          <ac:picMkLst>
            <pc:docMk/>
            <pc:sldMk cId="1270928284" sldId="523"/>
            <ac:picMk id="3" creationId="{20BCBBCD-CE5B-F09E-4BC5-CC343A27A7C6}"/>
          </ac:picMkLst>
        </pc:picChg>
      </pc:sldChg>
      <pc:sldChg chg="addSp delSp modSp mod">
        <pc:chgData name="Fábio Miranda Morgado" userId="fc72a584-3a6d-4147-bd48-b01ddbc53c5c" providerId="ADAL" clId="{342A1668-0408-45AD-9D5A-C5114205B316}" dt="2023-06-30T13:45:34.823" v="116" actId="14100"/>
        <pc:sldMkLst>
          <pc:docMk/>
          <pc:sldMk cId="1322754814" sldId="550"/>
        </pc:sldMkLst>
        <pc:graphicFrameChg chg="del">
          <ac:chgData name="Fábio Miranda Morgado" userId="fc72a584-3a6d-4147-bd48-b01ddbc53c5c" providerId="ADAL" clId="{342A1668-0408-45AD-9D5A-C5114205B316}" dt="2023-06-29T12:34:43.076" v="23" actId="478"/>
          <ac:graphicFrameMkLst>
            <pc:docMk/>
            <pc:sldMk cId="1322754814" sldId="550"/>
            <ac:graphicFrameMk id="2" creationId="{648D9182-17C6-DDF5-7E51-5DC860AF33F5}"/>
          </ac:graphicFrameMkLst>
        </pc:graphicFrameChg>
        <pc:graphicFrameChg chg="add del mod">
          <ac:chgData name="Fábio Miranda Morgado" userId="fc72a584-3a6d-4147-bd48-b01ddbc53c5c" providerId="ADAL" clId="{342A1668-0408-45AD-9D5A-C5114205B316}" dt="2023-06-29T17:05:44.851" v="70"/>
          <ac:graphicFrameMkLst>
            <pc:docMk/>
            <pc:sldMk cId="1322754814" sldId="550"/>
            <ac:graphicFrameMk id="3" creationId="{B70AA5FA-757F-7C28-0317-DF8691C60106}"/>
          </ac:graphicFrameMkLst>
        </pc:graphicFrameChg>
        <pc:picChg chg="add mod">
          <ac:chgData name="Fábio Miranda Morgado" userId="fc72a584-3a6d-4147-bd48-b01ddbc53c5c" providerId="ADAL" clId="{342A1668-0408-45AD-9D5A-C5114205B316}" dt="2023-06-30T13:45:34.823" v="116" actId="14100"/>
          <ac:picMkLst>
            <pc:docMk/>
            <pc:sldMk cId="1322754814" sldId="550"/>
            <ac:picMk id="2" creationId="{6A51E46C-982B-19BE-F9C9-92A8928FF47A}"/>
          </ac:picMkLst>
        </pc:picChg>
        <pc:picChg chg="add del mod">
          <ac:chgData name="Fábio Miranda Morgado" userId="fc72a584-3a6d-4147-bd48-b01ddbc53c5c" providerId="ADAL" clId="{342A1668-0408-45AD-9D5A-C5114205B316}" dt="2023-06-30T13:44:58.265" v="108" actId="478"/>
          <ac:picMkLst>
            <pc:docMk/>
            <pc:sldMk cId="1322754814" sldId="550"/>
            <ac:picMk id="4" creationId="{5D58A702-4C5C-0A5D-8BB7-B8F606B56C76}"/>
          </ac:picMkLst>
        </pc:picChg>
      </pc:sldChg>
      <pc:sldChg chg="addSp delSp modSp mod">
        <pc:chgData name="Fábio Miranda Morgado" userId="fc72a584-3a6d-4147-bd48-b01ddbc53c5c" providerId="ADAL" clId="{342A1668-0408-45AD-9D5A-C5114205B316}" dt="2023-06-30T13:45:56.854" v="123" actId="1076"/>
        <pc:sldMkLst>
          <pc:docMk/>
          <pc:sldMk cId="3339970200" sldId="551"/>
        </pc:sldMkLst>
        <pc:graphicFrameChg chg="del">
          <ac:chgData name="Fábio Miranda Morgado" userId="fc72a584-3a6d-4147-bd48-b01ddbc53c5c" providerId="ADAL" clId="{342A1668-0408-45AD-9D5A-C5114205B316}" dt="2023-06-29T12:34:41.579" v="22" actId="478"/>
          <ac:graphicFrameMkLst>
            <pc:docMk/>
            <pc:sldMk cId="3339970200" sldId="551"/>
            <ac:graphicFrameMk id="2" creationId="{A372FF4D-160C-89F2-AA9E-4851644A5FAC}"/>
          </ac:graphicFrameMkLst>
        </pc:graphicFrameChg>
        <pc:graphicFrameChg chg="add del mod">
          <ac:chgData name="Fábio Miranda Morgado" userId="fc72a584-3a6d-4147-bd48-b01ddbc53c5c" providerId="ADAL" clId="{342A1668-0408-45AD-9D5A-C5114205B316}" dt="2023-06-30T13:45:46.368" v="118" actId="21"/>
          <ac:graphicFrameMkLst>
            <pc:docMk/>
            <pc:sldMk cId="3339970200" sldId="551"/>
            <ac:graphicFrameMk id="2" creationId="{F169C61D-86B9-9B7E-EC42-4037C20F5EDB}"/>
          </ac:graphicFrameMkLst>
        </pc:graphicFrameChg>
        <pc:picChg chg="add del mod">
          <ac:chgData name="Fábio Miranda Morgado" userId="fc72a584-3a6d-4147-bd48-b01ddbc53c5c" providerId="ADAL" clId="{342A1668-0408-45AD-9D5A-C5114205B316}" dt="2023-06-30T13:45:00.515" v="109" actId="478"/>
          <ac:picMkLst>
            <pc:docMk/>
            <pc:sldMk cId="3339970200" sldId="551"/>
            <ac:picMk id="3" creationId="{FB4A1304-978F-7520-1F7F-587FF3C7BBC9}"/>
          </ac:picMkLst>
        </pc:picChg>
        <pc:picChg chg="add del">
          <ac:chgData name="Fábio Miranda Morgado" userId="fc72a584-3a6d-4147-bd48-b01ddbc53c5c" providerId="ADAL" clId="{342A1668-0408-45AD-9D5A-C5114205B316}" dt="2023-06-30T13:45:49.662" v="120" actId="21"/>
          <ac:picMkLst>
            <pc:docMk/>
            <pc:sldMk cId="3339970200" sldId="551"/>
            <ac:picMk id="4" creationId="{80D6A045-122E-374B-AFE0-98610EA406F5}"/>
          </ac:picMkLst>
        </pc:picChg>
        <pc:picChg chg="add mod">
          <ac:chgData name="Fábio Miranda Morgado" userId="fc72a584-3a6d-4147-bd48-b01ddbc53c5c" providerId="ADAL" clId="{342A1668-0408-45AD-9D5A-C5114205B316}" dt="2023-06-30T13:45:56.854" v="123" actId="1076"/>
          <ac:picMkLst>
            <pc:docMk/>
            <pc:sldMk cId="3339970200" sldId="551"/>
            <ac:picMk id="8" creationId="{D2F59005-20E7-0452-28B7-9B72B2785A44}"/>
          </ac:picMkLst>
        </pc:picChg>
      </pc:sldChg>
      <pc:sldChg chg="addSp delSp modSp mod">
        <pc:chgData name="Fábio Miranda Morgado" userId="fc72a584-3a6d-4147-bd48-b01ddbc53c5c" providerId="ADAL" clId="{342A1668-0408-45AD-9D5A-C5114205B316}" dt="2023-06-30T14:04:02.047" v="128" actId="1076"/>
        <pc:sldMkLst>
          <pc:docMk/>
          <pc:sldMk cId="2347473977" sldId="553"/>
        </pc:sldMkLst>
        <pc:graphicFrameChg chg="del">
          <ac:chgData name="Fábio Miranda Morgado" userId="fc72a584-3a6d-4147-bd48-b01ddbc53c5c" providerId="ADAL" clId="{342A1668-0408-45AD-9D5A-C5114205B316}" dt="2023-06-29T12:34:36.707" v="20" actId="478"/>
          <ac:graphicFrameMkLst>
            <pc:docMk/>
            <pc:sldMk cId="2347473977" sldId="553"/>
            <ac:graphicFrameMk id="3" creationId="{6466CBAC-395D-6ED1-4DA5-2DF28BA60377}"/>
          </ac:graphicFrameMkLst>
        </pc:graphicFrameChg>
        <pc:picChg chg="add mod">
          <ac:chgData name="Fábio Miranda Morgado" userId="fc72a584-3a6d-4147-bd48-b01ddbc53c5c" providerId="ADAL" clId="{342A1668-0408-45AD-9D5A-C5114205B316}" dt="2023-06-30T14:04:02.047" v="128" actId="1076"/>
          <ac:picMkLst>
            <pc:docMk/>
            <pc:sldMk cId="2347473977" sldId="553"/>
            <ac:picMk id="2" creationId="{E4D96A49-5BB1-943D-E9E8-3EB876374BF9}"/>
          </ac:picMkLst>
        </pc:picChg>
      </pc:sldChg>
      <pc:sldChg chg="addSp delSp modSp mod">
        <pc:chgData name="Fábio Miranda Morgado" userId="fc72a584-3a6d-4147-bd48-b01ddbc53c5c" providerId="ADAL" clId="{342A1668-0408-45AD-9D5A-C5114205B316}" dt="2023-06-30T14:07:40.383" v="133" actId="1076"/>
        <pc:sldMkLst>
          <pc:docMk/>
          <pc:sldMk cId="110471927" sldId="557"/>
        </pc:sldMkLst>
        <pc:graphicFrameChg chg="del">
          <ac:chgData name="Fábio Miranda Morgado" userId="fc72a584-3a6d-4147-bd48-b01ddbc53c5c" providerId="ADAL" clId="{342A1668-0408-45AD-9D5A-C5114205B316}" dt="2023-06-29T12:34:34.611" v="19" actId="478"/>
          <ac:graphicFrameMkLst>
            <pc:docMk/>
            <pc:sldMk cId="110471927" sldId="557"/>
            <ac:graphicFrameMk id="2" creationId="{F08883FB-734E-D6B5-71D8-5E30E7AEC2DC}"/>
          </ac:graphicFrameMkLst>
        </pc:graphicFrameChg>
        <pc:picChg chg="add mod">
          <ac:chgData name="Fábio Miranda Morgado" userId="fc72a584-3a6d-4147-bd48-b01ddbc53c5c" providerId="ADAL" clId="{342A1668-0408-45AD-9D5A-C5114205B316}" dt="2023-06-30T14:07:40.383" v="133" actId="1076"/>
          <ac:picMkLst>
            <pc:docMk/>
            <pc:sldMk cId="110471927" sldId="557"/>
            <ac:picMk id="2" creationId="{65CBB2A1-DD56-6201-7B7A-570FBAED4B08}"/>
          </ac:picMkLst>
        </pc:picChg>
      </pc:sldChg>
      <pc:sldChg chg="addSp delSp modSp mod">
        <pc:chgData name="Fábio Miranda Morgado" userId="fc72a584-3a6d-4147-bd48-b01ddbc53c5c" providerId="ADAL" clId="{342A1668-0408-45AD-9D5A-C5114205B316}" dt="2023-06-30T13:44:53.199" v="106" actId="1076"/>
        <pc:sldMkLst>
          <pc:docMk/>
          <pc:sldMk cId="1093682123" sldId="558"/>
        </pc:sldMkLst>
        <pc:picChg chg="del">
          <ac:chgData name="Fábio Miranda Morgado" userId="fc72a584-3a6d-4147-bd48-b01ddbc53c5c" providerId="ADAL" clId="{342A1668-0408-45AD-9D5A-C5114205B316}" dt="2023-06-29T12:34:46.996" v="25" actId="478"/>
          <ac:picMkLst>
            <pc:docMk/>
            <pc:sldMk cId="1093682123" sldId="558"/>
            <ac:picMk id="2" creationId="{B92872C2-0D05-BD5C-BC52-938E41D269B3}"/>
          </ac:picMkLst>
        </pc:picChg>
        <pc:picChg chg="add mod">
          <ac:chgData name="Fábio Miranda Morgado" userId="fc72a584-3a6d-4147-bd48-b01ddbc53c5c" providerId="ADAL" clId="{342A1668-0408-45AD-9D5A-C5114205B316}" dt="2023-06-30T13:44:53.199" v="106" actId="1076"/>
          <ac:picMkLst>
            <pc:docMk/>
            <pc:sldMk cId="1093682123" sldId="558"/>
            <ac:picMk id="2" creationId="{C127C48D-4B0E-B771-FDEB-E87C45F58AFB}"/>
          </ac:picMkLst>
        </pc:picChg>
        <pc:picChg chg="add del mod">
          <ac:chgData name="Fábio Miranda Morgado" userId="fc72a584-3a6d-4147-bd48-b01ddbc53c5c" providerId="ADAL" clId="{342A1668-0408-45AD-9D5A-C5114205B316}" dt="2023-06-30T13:44:42.270" v="102" actId="478"/>
          <ac:picMkLst>
            <pc:docMk/>
            <pc:sldMk cId="1093682123" sldId="558"/>
            <ac:picMk id="3" creationId="{B6118A25-EDCD-B095-EFF3-80D505CC9BC7}"/>
          </ac:picMkLst>
        </pc:picChg>
      </pc:sldChg>
      <pc:sldChg chg="addSp delSp modSp mod ord">
        <pc:chgData name="Fábio Miranda Morgado" userId="fc72a584-3a6d-4147-bd48-b01ddbc53c5c" providerId="ADAL" clId="{342A1668-0408-45AD-9D5A-C5114205B316}" dt="2023-06-30T14:04:56.703" v="130" actId="1076"/>
        <pc:sldMkLst>
          <pc:docMk/>
          <pc:sldMk cId="2717869521" sldId="559"/>
        </pc:sldMkLst>
        <pc:graphicFrameChg chg="del">
          <ac:chgData name="Fábio Miranda Morgado" userId="fc72a584-3a6d-4147-bd48-b01ddbc53c5c" providerId="ADAL" clId="{342A1668-0408-45AD-9D5A-C5114205B316}" dt="2023-06-29T12:34:31.868" v="18" actId="478"/>
          <ac:graphicFrameMkLst>
            <pc:docMk/>
            <pc:sldMk cId="2717869521" sldId="559"/>
            <ac:graphicFrameMk id="2" creationId="{296700B5-4E1E-98D7-0617-2987CA05D3D8}"/>
          </ac:graphicFrameMkLst>
        </pc:graphicFrameChg>
        <pc:picChg chg="add mod">
          <ac:chgData name="Fábio Miranda Morgado" userId="fc72a584-3a6d-4147-bd48-b01ddbc53c5c" providerId="ADAL" clId="{342A1668-0408-45AD-9D5A-C5114205B316}" dt="2023-06-30T14:04:56.703" v="130" actId="1076"/>
          <ac:picMkLst>
            <pc:docMk/>
            <pc:sldMk cId="2717869521" sldId="559"/>
            <ac:picMk id="2" creationId="{915F749B-BB16-56B5-5790-4A2CF5EF6598}"/>
          </ac:picMkLst>
        </pc:picChg>
      </pc:sldChg>
      <pc:sldChg chg="del">
        <pc:chgData name="Fábio Miranda Morgado" userId="fc72a584-3a6d-4147-bd48-b01ddbc53c5c" providerId="ADAL" clId="{342A1668-0408-45AD-9D5A-C5114205B316}" dt="2023-06-29T12:34:39.355" v="21" actId="47"/>
        <pc:sldMkLst>
          <pc:docMk/>
          <pc:sldMk cId="2430844578" sldId="560"/>
        </pc:sldMkLst>
      </pc:sldChg>
      <pc:sldChg chg="addSp delSp modSp mod">
        <pc:chgData name="Fábio Miranda Morgado" userId="fc72a584-3a6d-4147-bd48-b01ddbc53c5c" providerId="ADAL" clId="{342A1668-0408-45AD-9D5A-C5114205B316}" dt="2023-06-30T13:39:45.839" v="93" actId="1076"/>
        <pc:sldMkLst>
          <pc:docMk/>
          <pc:sldMk cId="890472595" sldId="563"/>
        </pc:sldMkLst>
        <pc:graphicFrameChg chg="add del mod">
          <ac:chgData name="Fábio Miranda Morgado" userId="fc72a584-3a6d-4147-bd48-b01ddbc53c5c" providerId="ADAL" clId="{342A1668-0408-45AD-9D5A-C5114205B316}" dt="2023-06-29T13:00:57.600" v="37"/>
          <ac:graphicFrameMkLst>
            <pc:docMk/>
            <pc:sldMk cId="890472595" sldId="563"/>
            <ac:graphicFrameMk id="2" creationId="{B60B970A-F5EC-28B4-6CEE-95EC6B7E8996}"/>
          </ac:graphicFrameMkLst>
        </pc:graphicFrameChg>
        <pc:picChg chg="add mod">
          <ac:chgData name="Fábio Miranda Morgado" userId="fc72a584-3a6d-4147-bd48-b01ddbc53c5c" providerId="ADAL" clId="{342A1668-0408-45AD-9D5A-C5114205B316}" dt="2023-06-30T13:39:45.839" v="93" actId="1076"/>
          <ac:picMkLst>
            <pc:docMk/>
            <pc:sldMk cId="890472595" sldId="563"/>
            <ac:picMk id="2" creationId="{07B7AB99-1E09-B7B5-5A8D-830210198375}"/>
          </ac:picMkLst>
        </pc:picChg>
        <pc:picChg chg="add del mod">
          <ac:chgData name="Fábio Miranda Morgado" userId="fc72a584-3a6d-4147-bd48-b01ddbc53c5c" providerId="ADAL" clId="{342A1668-0408-45AD-9D5A-C5114205B316}" dt="2023-06-30T13:39:16.043" v="86" actId="478"/>
          <ac:picMkLst>
            <pc:docMk/>
            <pc:sldMk cId="890472595" sldId="563"/>
            <ac:picMk id="3" creationId="{FA4C57E6-D197-E933-68E0-0A38BCB4E208}"/>
          </ac:picMkLst>
        </pc:picChg>
        <pc:picChg chg="del">
          <ac:chgData name="Fábio Miranda Morgado" userId="fc72a584-3a6d-4147-bd48-b01ddbc53c5c" providerId="ADAL" clId="{342A1668-0408-45AD-9D5A-C5114205B316}" dt="2023-06-29T12:34:54.396" v="28" actId="478"/>
          <ac:picMkLst>
            <pc:docMk/>
            <pc:sldMk cId="890472595" sldId="563"/>
            <ac:picMk id="4" creationId="{95A99806-C52B-1FEE-1C14-69DEAAB709B2}"/>
          </ac:picMkLst>
        </pc:picChg>
      </pc:sldChg>
      <pc:sldChg chg="addSp delSp modSp mod">
        <pc:chgData name="Fábio Miranda Morgado" userId="fc72a584-3a6d-4147-bd48-b01ddbc53c5c" providerId="ADAL" clId="{342A1668-0408-45AD-9D5A-C5114205B316}" dt="2023-06-30T14:13:25.862" v="143" actId="14100"/>
        <pc:sldMkLst>
          <pc:docMk/>
          <pc:sldMk cId="746609290" sldId="565"/>
        </pc:sldMkLst>
        <pc:picChg chg="add del mod">
          <ac:chgData name="Fábio Miranda Morgado" userId="fc72a584-3a6d-4147-bd48-b01ddbc53c5c" providerId="ADAL" clId="{342A1668-0408-45AD-9D5A-C5114205B316}" dt="2023-06-30T14:12:55.235" v="137" actId="478"/>
          <ac:picMkLst>
            <pc:docMk/>
            <pc:sldMk cId="746609290" sldId="565"/>
            <ac:picMk id="3" creationId="{75575EAC-E7A6-391C-4027-AB9CECB4E8BF}"/>
          </ac:picMkLst>
        </pc:picChg>
        <pc:picChg chg="del">
          <ac:chgData name="Fábio Miranda Morgado" userId="fc72a584-3a6d-4147-bd48-b01ddbc53c5c" providerId="ADAL" clId="{342A1668-0408-45AD-9D5A-C5114205B316}" dt="2023-06-29T12:34:30.067" v="17" actId="478"/>
          <ac:picMkLst>
            <pc:docMk/>
            <pc:sldMk cId="746609290" sldId="565"/>
            <ac:picMk id="4" creationId="{EFE91FBE-9D9B-309C-B948-8F88464461F5}"/>
          </ac:picMkLst>
        </pc:picChg>
        <pc:picChg chg="add mod">
          <ac:chgData name="Fábio Miranda Morgado" userId="fc72a584-3a6d-4147-bd48-b01ddbc53c5c" providerId="ADAL" clId="{342A1668-0408-45AD-9D5A-C5114205B316}" dt="2023-06-30T14:13:25.862" v="143" actId="14100"/>
          <ac:picMkLst>
            <pc:docMk/>
            <pc:sldMk cId="746609290" sldId="565"/>
            <ac:picMk id="8" creationId="{A1F26F2D-A1FF-ECD6-E60E-C657A85D3BF0}"/>
          </ac:picMkLst>
        </pc:picChg>
      </pc:sldChg>
      <pc:sldChg chg="addSp delSp modSp mod">
        <pc:chgData name="Fábio Miranda Morgado" userId="fc72a584-3a6d-4147-bd48-b01ddbc53c5c" providerId="ADAL" clId="{342A1668-0408-45AD-9D5A-C5114205B316}" dt="2023-06-30T14:13:43.727" v="148" actId="14100"/>
        <pc:sldMkLst>
          <pc:docMk/>
          <pc:sldMk cId="2796860009" sldId="566"/>
        </pc:sldMkLst>
        <pc:picChg chg="add mod">
          <ac:chgData name="Fábio Miranda Morgado" userId="fc72a584-3a6d-4147-bd48-b01ddbc53c5c" providerId="ADAL" clId="{342A1668-0408-45AD-9D5A-C5114205B316}" dt="2023-06-30T14:13:43.727" v="148" actId="14100"/>
          <ac:picMkLst>
            <pc:docMk/>
            <pc:sldMk cId="2796860009" sldId="566"/>
            <ac:picMk id="3" creationId="{AC1764F1-EA2D-DB01-3A1F-E44F5EA26CAD}"/>
          </ac:picMkLst>
        </pc:picChg>
        <pc:picChg chg="del">
          <ac:chgData name="Fábio Miranda Morgado" userId="fc72a584-3a6d-4147-bd48-b01ddbc53c5c" providerId="ADAL" clId="{342A1668-0408-45AD-9D5A-C5114205B316}" dt="2023-06-29T12:34:28.531" v="16" actId="478"/>
          <ac:picMkLst>
            <pc:docMk/>
            <pc:sldMk cId="2796860009" sldId="566"/>
            <ac:picMk id="4" creationId="{E140BA37-FCBA-C7EE-E585-D061E6DA76B4}"/>
          </ac:picMkLst>
        </pc:picChg>
      </pc:sldChg>
      <pc:sldChg chg="addSp delSp modSp mod">
        <pc:chgData name="Fábio Miranda Morgado" userId="fc72a584-3a6d-4147-bd48-b01ddbc53c5c" providerId="ADAL" clId="{342A1668-0408-45AD-9D5A-C5114205B316}" dt="2023-06-30T13:45:14.782" v="112" actId="1076"/>
        <pc:sldMkLst>
          <pc:docMk/>
          <pc:sldMk cId="2249305806" sldId="567"/>
        </pc:sldMkLst>
        <pc:picChg chg="add mod">
          <ac:chgData name="Fábio Miranda Morgado" userId="fc72a584-3a6d-4147-bd48-b01ddbc53c5c" providerId="ADAL" clId="{342A1668-0408-45AD-9D5A-C5114205B316}" dt="2023-06-30T13:45:14.782" v="112" actId="1076"/>
          <ac:picMkLst>
            <pc:docMk/>
            <pc:sldMk cId="2249305806" sldId="567"/>
            <ac:picMk id="2" creationId="{5B4E8602-4AAF-426F-CD74-5544919B6A38}"/>
          </ac:picMkLst>
        </pc:picChg>
        <pc:picChg chg="del">
          <ac:chgData name="Fábio Miranda Morgado" userId="fc72a584-3a6d-4147-bd48-b01ddbc53c5c" providerId="ADAL" clId="{342A1668-0408-45AD-9D5A-C5114205B316}" dt="2023-06-29T12:34:44.320" v="24" actId="478"/>
          <ac:picMkLst>
            <pc:docMk/>
            <pc:sldMk cId="2249305806" sldId="567"/>
            <ac:picMk id="2" creationId="{6A09824E-1E62-889A-4F19-FFF31F55A4F1}"/>
          </ac:picMkLst>
        </pc:picChg>
        <pc:picChg chg="add del mod">
          <ac:chgData name="Fábio Miranda Morgado" userId="fc72a584-3a6d-4147-bd48-b01ddbc53c5c" providerId="ADAL" clId="{342A1668-0408-45AD-9D5A-C5114205B316}" dt="2023-06-30T13:44:56.549" v="107" actId="478"/>
          <ac:picMkLst>
            <pc:docMk/>
            <pc:sldMk cId="2249305806" sldId="567"/>
            <ac:picMk id="3" creationId="{FB9C4C75-3C70-821C-CD09-EA4EAA6E938A}"/>
          </ac:picMkLst>
        </pc:picChg>
      </pc:sldChg>
      <pc:sldChg chg="addSp delSp modSp mod">
        <pc:chgData name="Fábio Miranda Morgado" userId="fc72a584-3a6d-4147-bd48-b01ddbc53c5c" providerId="ADAL" clId="{342A1668-0408-45AD-9D5A-C5114205B316}" dt="2023-06-30T14:14:56.446" v="153" actId="14100"/>
        <pc:sldMkLst>
          <pc:docMk/>
          <pc:sldMk cId="3000301111" sldId="568"/>
        </pc:sldMkLst>
        <pc:picChg chg="add mod">
          <ac:chgData name="Fábio Miranda Morgado" userId="fc72a584-3a6d-4147-bd48-b01ddbc53c5c" providerId="ADAL" clId="{342A1668-0408-45AD-9D5A-C5114205B316}" dt="2023-06-30T14:14:56.446" v="153" actId="14100"/>
          <ac:picMkLst>
            <pc:docMk/>
            <pc:sldMk cId="3000301111" sldId="568"/>
            <ac:picMk id="3" creationId="{08590FCA-FF86-FF42-A88D-A88ED8F84DF1}"/>
          </ac:picMkLst>
        </pc:picChg>
        <pc:picChg chg="del">
          <ac:chgData name="Fábio Miranda Morgado" userId="fc72a584-3a6d-4147-bd48-b01ddbc53c5c" providerId="ADAL" clId="{342A1668-0408-45AD-9D5A-C5114205B316}" dt="2023-06-29T12:34:26.907" v="15" actId="478"/>
          <ac:picMkLst>
            <pc:docMk/>
            <pc:sldMk cId="3000301111" sldId="568"/>
            <ac:picMk id="3" creationId="{B8EF1680-19ED-5B48-CB17-B977CDA01D8A}"/>
          </ac:picMkLst>
        </pc:picChg>
      </pc:sldChg>
      <pc:sldChg chg="delSp del mod">
        <pc:chgData name="Fábio Miranda Morgado" userId="fc72a584-3a6d-4147-bd48-b01ddbc53c5c" providerId="ADAL" clId="{342A1668-0408-45AD-9D5A-C5114205B316}" dt="2023-06-29T14:36:18.906" v="54" actId="2696"/>
        <pc:sldMkLst>
          <pc:docMk/>
          <pc:sldMk cId="2051747309" sldId="570"/>
        </pc:sldMkLst>
        <pc:picChg chg="del">
          <ac:chgData name="Fábio Miranda Morgado" userId="fc72a584-3a6d-4147-bd48-b01ddbc53c5c" providerId="ADAL" clId="{342A1668-0408-45AD-9D5A-C5114205B316}" dt="2023-06-29T12:34:15.956" v="14" actId="478"/>
          <ac:picMkLst>
            <pc:docMk/>
            <pc:sldMk cId="2051747309" sldId="570"/>
            <ac:picMk id="3" creationId="{CF203E7C-2A22-1BF3-4CE5-90F0BE9A56D2}"/>
          </ac:picMkLst>
        </pc:picChg>
      </pc:sldChg>
      <pc:sldChg chg="delSp del mod">
        <pc:chgData name="Fábio Miranda Morgado" userId="fc72a584-3a6d-4147-bd48-b01ddbc53c5c" providerId="ADAL" clId="{342A1668-0408-45AD-9D5A-C5114205B316}" dt="2023-06-29T14:36:17.415" v="52" actId="2696"/>
        <pc:sldMkLst>
          <pc:docMk/>
          <pc:sldMk cId="2508472235" sldId="571"/>
        </pc:sldMkLst>
        <pc:picChg chg="del">
          <ac:chgData name="Fábio Miranda Morgado" userId="fc72a584-3a6d-4147-bd48-b01ddbc53c5c" providerId="ADAL" clId="{342A1668-0408-45AD-9D5A-C5114205B316}" dt="2023-06-29T12:33:59.436" v="8" actId="478"/>
          <ac:picMkLst>
            <pc:docMk/>
            <pc:sldMk cId="2508472235" sldId="571"/>
            <ac:picMk id="2" creationId="{F0F5B489-C708-2789-841D-C591CCBB3D82}"/>
          </ac:picMkLst>
        </pc:picChg>
      </pc:sldChg>
      <pc:sldChg chg="delSp del mod">
        <pc:chgData name="Fábio Miranda Morgado" userId="fc72a584-3a6d-4147-bd48-b01ddbc53c5c" providerId="ADAL" clId="{342A1668-0408-45AD-9D5A-C5114205B316}" dt="2023-06-29T14:36:15.725" v="51" actId="2696"/>
        <pc:sldMkLst>
          <pc:docMk/>
          <pc:sldMk cId="1102632070" sldId="572"/>
        </pc:sldMkLst>
        <pc:graphicFrameChg chg="del">
          <ac:chgData name="Fábio Miranda Morgado" userId="fc72a584-3a6d-4147-bd48-b01ddbc53c5c" providerId="ADAL" clId="{342A1668-0408-45AD-9D5A-C5114205B316}" dt="2023-06-29T12:33:53.133" v="7" actId="478"/>
          <ac:graphicFrameMkLst>
            <pc:docMk/>
            <pc:sldMk cId="1102632070" sldId="572"/>
            <ac:graphicFrameMk id="3" creationId="{F8C2583C-48C2-7FE0-2F79-64F8C5F2278E}"/>
          </ac:graphicFrameMkLst>
        </pc:graphicFrameChg>
      </pc:sldChg>
      <pc:sldChg chg="delSp modSp del mod">
        <pc:chgData name="Fábio Miranda Morgado" userId="fc72a584-3a6d-4147-bd48-b01ddbc53c5c" providerId="ADAL" clId="{342A1668-0408-45AD-9D5A-C5114205B316}" dt="2023-06-29T14:36:18.524" v="53" actId="2696"/>
        <pc:sldMkLst>
          <pc:docMk/>
          <pc:sldMk cId="3898592893" sldId="573"/>
        </pc:sldMkLst>
        <pc:spChg chg="del">
          <ac:chgData name="Fábio Miranda Morgado" userId="fc72a584-3a6d-4147-bd48-b01ddbc53c5c" providerId="ADAL" clId="{342A1668-0408-45AD-9D5A-C5114205B316}" dt="2023-06-29T12:34:07.781" v="12" actId="478"/>
          <ac:spMkLst>
            <pc:docMk/>
            <pc:sldMk cId="3898592893" sldId="573"/>
            <ac:spMk id="4" creationId="{DF12B990-6582-6DA5-E803-C4184745468C}"/>
          </ac:spMkLst>
        </pc:spChg>
        <pc:spChg chg="del">
          <ac:chgData name="Fábio Miranda Morgado" userId="fc72a584-3a6d-4147-bd48-b01ddbc53c5c" providerId="ADAL" clId="{342A1668-0408-45AD-9D5A-C5114205B316}" dt="2023-06-29T12:34:08.820" v="13" actId="478"/>
          <ac:spMkLst>
            <pc:docMk/>
            <pc:sldMk cId="3898592893" sldId="573"/>
            <ac:spMk id="9" creationId="{788B3442-07F7-E0B5-5398-464524C965FE}"/>
          </ac:spMkLst>
        </pc:spChg>
        <pc:graphicFrameChg chg="del modGraphic">
          <ac:chgData name="Fábio Miranda Morgado" userId="fc72a584-3a6d-4147-bd48-b01ddbc53c5c" providerId="ADAL" clId="{342A1668-0408-45AD-9D5A-C5114205B316}" dt="2023-06-29T12:34:06.421" v="11" actId="478"/>
          <ac:graphicFrameMkLst>
            <pc:docMk/>
            <pc:sldMk cId="3898592893" sldId="573"/>
            <ac:graphicFrameMk id="3" creationId="{571B7D9C-FFD6-064B-4137-8E7E0424A71C}"/>
          </ac:graphicFrameMkLst>
        </pc:graphicFrameChg>
        <pc:picChg chg="del">
          <ac:chgData name="Fábio Miranda Morgado" userId="fc72a584-3a6d-4147-bd48-b01ddbc53c5c" providerId="ADAL" clId="{342A1668-0408-45AD-9D5A-C5114205B316}" dt="2023-06-29T12:34:02.211" v="9" actId="478"/>
          <ac:picMkLst>
            <pc:docMk/>
            <pc:sldMk cId="3898592893" sldId="573"/>
            <ac:picMk id="8" creationId="{1664BC19-A639-63E4-3A0F-227BEA055442}"/>
          </ac:picMkLst>
        </pc:picChg>
      </pc:sldChg>
      <pc:sldChg chg="del">
        <pc:chgData name="Fábio Miranda Morgado" userId="fc72a584-3a6d-4147-bd48-b01ddbc53c5c" providerId="ADAL" clId="{342A1668-0408-45AD-9D5A-C5114205B316}" dt="2023-06-29T14:33:39.710" v="41" actId="2696"/>
        <pc:sldMkLst>
          <pc:docMk/>
          <pc:sldMk cId="1112092864" sldId="574"/>
        </pc:sldMkLst>
      </pc:sldChg>
    </pc:docChg>
  </pc:docChgLst>
  <pc:docChgLst>
    <pc:chgData name="Edson Schwanke | Crasa Infraestrutura" userId="65f00dee-0ed4-4040-b194-8f9512581cac" providerId="ADAL" clId="{74F81D3D-8E35-421A-8B47-D39EAF6A6234}"/>
    <pc:docChg chg="undo custSel addSld delSld modSld">
      <pc:chgData name="Edson Schwanke | Crasa Infraestrutura" userId="65f00dee-0ed4-4040-b194-8f9512581cac" providerId="ADAL" clId="{74F81D3D-8E35-421A-8B47-D39EAF6A6234}" dt="2022-09-21T12:26:06.092" v="959" actId="20577"/>
      <pc:docMkLst>
        <pc:docMk/>
      </pc:docMkLst>
      <pc:sldChg chg="modSp mod">
        <pc:chgData name="Edson Schwanke | Crasa Infraestrutura" userId="65f00dee-0ed4-4040-b194-8f9512581cac" providerId="ADAL" clId="{74F81D3D-8E35-421A-8B47-D39EAF6A6234}" dt="2022-09-18T08:16:24.206" v="10" actId="20577"/>
        <pc:sldMkLst>
          <pc:docMk/>
          <pc:sldMk cId="3980699782" sldId="256"/>
        </pc:sldMkLst>
        <pc:spChg chg="mod">
          <ac:chgData name="Edson Schwanke | Crasa Infraestrutura" userId="65f00dee-0ed4-4040-b194-8f9512581cac" providerId="ADAL" clId="{74F81D3D-8E35-421A-8B47-D39EAF6A6234}" dt="2022-09-18T08:16:24.206" v="10" actId="20577"/>
          <ac:spMkLst>
            <pc:docMk/>
            <pc:sldMk cId="3980699782" sldId="256"/>
            <ac:spMk id="13" creationId="{EF270033-4665-4BD3-BCF8-3364B160B400}"/>
          </ac:spMkLst>
        </pc:spChg>
      </pc:sldChg>
      <pc:sldChg chg="modSp mod">
        <pc:chgData name="Edson Schwanke | Crasa Infraestrutura" userId="65f00dee-0ed4-4040-b194-8f9512581cac" providerId="ADAL" clId="{74F81D3D-8E35-421A-8B47-D39EAF6A6234}" dt="2022-09-21T12:26:06.092" v="959" actId="20577"/>
        <pc:sldMkLst>
          <pc:docMk/>
          <pc:sldMk cId="623543341" sldId="441"/>
        </pc:sldMkLst>
        <pc:spChg chg="mod">
          <ac:chgData name="Edson Schwanke | Crasa Infraestrutura" userId="65f00dee-0ed4-4040-b194-8f9512581cac" providerId="ADAL" clId="{74F81D3D-8E35-421A-8B47-D39EAF6A6234}" dt="2022-09-21T12:26:06.092" v="959" actId="20577"/>
          <ac:spMkLst>
            <pc:docMk/>
            <pc:sldMk cId="623543341" sldId="441"/>
            <ac:spMk id="12" creationId="{1F92F894-FAE4-4C0E-BACF-DD534E696887}"/>
          </ac:spMkLst>
        </pc:spChg>
      </pc:sldChg>
      <pc:sldChg chg="addSp delSp modSp add del mod">
        <pc:chgData name="Edson Schwanke | Crasa Infraestrutura" userId="65f00dee-0ed4-4040-b194-8f9512581cac" providerId="ADAL" clId="{74F81D3D-8E35-421A-8B47-D39EAF6A6234}" dt="2022-09-18T09:06:59.237" v="93" actId="1035"/>
        <pc:sldMkLst>
          <pc:docMk/>
          <pc:sldMk cId="1768799694" sldId="514"/>
        </pc:sldMkLst>
        <pc:picChg chg="del">
          <ac:chgData name="Edson Schwanke | Crasa Infraestrutura" userId="65f00dee-0ed4-4040-b194-8f9512581cac" providerId="ADAL" clId="{74F81D3D-8E35-421A-8B47-D39EAF6A6234}" dt="2022-09-18T09:03:01.624" v="11" actId="478"/>
          <ac:picMkLst>
            <pc:docMk/>
            <pc:sldMk cId="1768799694" sldId="514"/>
            <ac:picMk id="2" creationId="{3C9274AF-8D68-4055-E0E5-0C83A41D4FC3}"/>
          </ac:picMkLst>
        </pc:picChg>
        <pc:picChg chg="add del mod">
          <ac:chgData name="Edson Schwanke | Crasa Infraestrutura" userId="65f00dee-0ed4-4040-b194-8f9512581cac" providerId="ADAL" clId="{74F81D3D-8E35-421A-8B47-D39EAF6A6234}" dt="2022-09-18T09:04:07.061" v="16" actId="478"/>
          <ac:picMkLst>
            <pc:docMk/>
            <pc:sldMk cId="1768799694" sldId="514"/>
            <ac:picMk id="3" creationId="{3DCC17A3-97DA-123D-CF8F-5DC29D977B41}"/>
          </ac:picMkLst>
        </pc:picChg>
        <pc:picChg chg="add del mod">
          <ac:chgData name="Edson Schwanke | Crasa Infraestrutura" userId="65f00dee-0ed4-4040-b194-8f9512581cac" providerId="ADAL" clId="{74F81D3D-8E35-421A-8B47-D39EAF6A6234}" dt="2022-09-18T09:06:30.746" v="80" actId="478"/>
          <ac:picMkLst>
            <pc:docMk/>
            <pc:sldMk cId="1768799694" sldId="514"/>
            <ac:picMk id="4" creationId="{7127BFFF-5D65-2FED-D027-6451ABF2B692}"/>
          </ac:picMkLst>
        </pc:picChg>
        <pc:picChg chg="add mod">
          <ac:chgData name="Edson Schwanke | Crasa Infraestrutura" userId="65f00dee-0ed4-4040-b194-8f9512581cac" providerId="ADAL" clId="{74F81D3D-8E35-421A-8B47-D39EAF6A6234}" dt="2022-09-18T09:06:59.237" v="93" actId="1035"/>
          <ac:picMkLst>
            <pc:docMk/>
            <pc:sldMk cId="1768799694" sldId="514"/>
            <ac:picMk id="8" creationId="{9822CB50-57C8-9579-599E-3A85FEFA2A27}"/>
          </ac:picMkLst>
        </pc:picChg>
      </pc:sldChg>
      <pc:sldChg chg="addSp delSp modSp mod">
        <pc:chgData name="Edson Schwanke | Crasa Infraestrutura" userId="65f00dee-0ed4-4040-b194-8f9512581cac" providerId="ADAL" clId="{74F81D3D-8E35-421A-8B47-D39EAF6A6234}" dt="2022-09-18T09:07:13.380" v="116" actId="1036"/>
        <pc:sldMkLst>
          <pc:docMk/>
          <pc:sldMk cId="2191282707" sldId="515"/>
        </pc:sldMkLst>
        <pc:picChg chg="del">
          <ac:chgData name="Edson Schwanke | Crasa Infraestrutura" userId="65f00dee-0ed4-4040-b194-8f9512581cac" providerId="ADAL" clId="{74F81D3D-8E35-421A-8B47-D39EAF6A6234}" dt="2022-09-18T09:05:41.217" v="22" actId="478"/>
          <ac:picMkLst>
            <pc:docMk/>
            <pc:sldMk cId="2191282707" sldId="515"/>
            <ac:picMk id="2" creationId="{26DD4D8C-A409-AAEB-D932-92D6CDA88944}"/>
          </ac:picMkLst>
        </pc:picChg>
        <pc:picChg chg="add mod">
          <ac:chgData name="Edson Schwanke | Crasa Infraestrutura" userId="65f00dee-0ed4-4040-b194-8f9512581cac" providerId="ADAL" clId="{74F81D3D-8E35-421A-8B47-D39EAF6A6234}" dt="2022-09-18T09:07:13.380" v="116" actId="1036"/>
          <ac:picMkLst>
            <pc:docMk/>
            <pc:sldMk cId="2191282707" sldId="515"/>
            <ac:picMk id="3" creationId="{F68FD815-4A82-786F-DA31-5B9BD9552377}"/>
          </ac:picMkLst>
        </pc:picChg>
      </pc:sldChg>
      <pc:sldChg chg="addSp delSp modSp mod">
        <pc:chgData name="Edson Schwanke | Crasa Infraestrutura" userId="65f00dee-0ed4-4040-b194-8f9512581cac" providerId="ADAL" clId="{74F81D3D-8E35-421A-8B47-D39EAF6A6234}" dt="2022-09-18T11:28:35.902" v="159" actId="1037"/>
        <pc:sldMkLst>
          <pc:docMk/>
          <pc:sldMk cId="1880174603" sldId="516"/>
        </pc:sldMkLst>
        <pc:picChg chg="add mod">
          <ac:chgData name="Edson Schwanke | Crasa Infraestrutura" userId="65f00dee-0ed4-4040-b194-8f9512581cac" providerId="ADAL" clId="{74F81D3D-8E35-421A-8B47-D39EAF6A6234}" dt="2022-09-18T11:28:35.902" v="159" actId="1037"/>
          <ac:picMkLst>
            <pc:docMk/>
            <pc:sldMk cId="1880174603" sldId="516"/>
            <ac:picMk id="2" creationId="{098945C5-6376-9DF1-8CB2-0D4E794B9381}"/>
          </ac:picMkLst>
        </pc:picChg>
        <pc:picChg chg="del">
          <ac:chgData name="Edson Schwanke | Crasa Infraestrutura" userId="65f00dee-0ed4-4040-b194-8f9512581cac" providerId="ADAL" clId="{74F81D3D-8E35-421A-8B47-D39EAF6A6234}" dt="2022-09-18T11:11:20.582" v="123" actId="478"/>
          <ac:picMkLst>
            <pc:docMk/>
            <pc:sldMk cId="1880174603" sldId="516"/>
            <ac:picMk id="4" creationId="{4724A0DD-A051-60A9-88B1-51F4E91DA883}"/>
          </ac:picMkLst>
        </pc:picChg>
      </pc:sldChg>
      <pc:sldChg chg="addSp delSp modSp del mod">
        <pc:chgData name="Edson Schwanke | Crasa Infraestrutura" userId="65f00dee-0ed4-4040-b194-8f9512581cac" providerId="ADAL" clId="{74F81D3D-8E35-421A-8B47-D39EAF6A6234}" dt="2022-09-20T11:33:41.065" v="456" actId="47"/>
        <pc:sldMkLst>
          <pc:docMk/>
          <pc:sldMk cId="3098638381" sldId="518"/>
        </pc:sldMkLst>
        <pc:picChg chg="del">
          <ac:chgData name="Edson Schwanke | Crasa Infraestrutura" userId="65f00dee-0ed4-4040-b194-8f9512581cac" providerId="ADAL" clId="{74F81D3D-8E35-421A-8B47-D39EAF6A6234}" dt="2022-09-20T11:00:18.862" v="249" actId="478"/>
          <ac:picMkLst>
            <pc:docMk/>
            <pc:sldMk cId="3098638381" sldId="518"/>
            <ac:picMk id="2" creationId="{27D4BDDD-9097-C7E1-DB07-1CA28C5D427F}"/>
          </ac:picMkLst>
        </pc:picChg>
        <pc:picChg chg="add del mod">
          <ac:chgData name="Edson Schwanke | Crasa Infraestrutura" userId="65f00dee-0ed4-4040-b194-8f9512581cac" providerId="ADAL" clId="{74F81D3D-8E35-421A-8B47-D39EAF6A6234}" dt="2022-09-20T11:11:38.753" v="298" actId="478"/>
          <ac:picMkLst>
            <pc:docMk/>
            <pc:sldMk cId="3098638381" sldId="518"/>
            <ac:picMk id="3" creationId="{453C2368-671F-4BD0-FE65-83B100234F5E}"/>
          </ac:picMkLst>
        </pc:picChg>
        <pc:picChg chg="add mod">
          <ac:chgData name="Edson Schwanke | Crasa Infraestrutura" userId="65f00dee-0ed4-4040-b194-8f9512581cac" providerId="ADAL" clId="{74F81D3D-8E35-421A-8B47-D39EAF6A6234}" dt="2022-09-20T11:12:02.051" v="333" actId="1035"/>
          <ac:picMkLst>
            <pc:docMk/>
            <pc:sldMk cId="3098638381" sldId="518"/>
            <ac:picMk id="4" creationId="{1E44CB5D-50E5-DEDE-302C-80A23C63D401}"/>
          </ac:picMkLst>
        </pc:picChg>
      </pc:sldChg>
      <pc:sldChg chg="addSp delSp modSp mod">
        <pc:chgData name="Edson Schwanke | Crasa Infraestrutura" userId="65f00dee-0ed4-4040-b194-8f9512581cac" providerId="ADAL" clId="{74F81D3D-8E35-421A-8B47-D39EAF6A6234}" dt="2022-09-21T12:18:33.601" v="873" actId="1038"/>
        <pc:sldMkLst>
          <pc:docMk/>
          <pc:sldMk cId="3328636623" sldId="520"/>
        </pc:sldMkLst>
        <pc:picChg chg="add mod">
          <ac:chgData name="Edson Schwanke | Crasa Infraestrutura" userId="65f00dee-0ed4-4040-b194-8f9512581cac" providerId="ADAL" clId="{74F81D3D-8E35-421A-8B47-D39EAF6A6234}" dt="2022-09-21T12:18:33.601" v="873" actId="1038"/>
          <ac:picMkLst>
            <pc:docMk/>
            <pc:sldMk cId="3328636623" sldId="520"/>
            <ac:picMk id="2" creationId="{E36BFA2C-EF35-7392-E758-6336DD2AFF57}"/>
          </ac:picMkLst>
        </pc:picChg>
        <pc:picChg chg="del">
          <ac:chgData name="Edson Schwanke | Crasa Infraestrutura" userId="65f00dee-0ed4-4040-b194-8f9512581cac" providerId="ADAL" clId="{74F81D3D-8E35-421A-8B47-D39EAF6A6234}" dt="2022-09-20T11:00:10.751" v="248" actId="478"/>
          <ac:picMkLst>
            <pc:docMk/>
            <pc:sldMk cId="3328636623" sldId="520"/>
            <ac:picMk id="2" creationId="{F9B787EC-AFE8-97D7-8F02-C03E27158A48}"/>
          </ac:picMkLst>
        </pc:picChg>
        <pc:picChg chg="add del mod">
          <ac:chgData name="Edson Schwanke | Crasa Infraestrutura" userId="65f00dee-0ed4-4040-b194-8f9512581cac" providerId="ADAL" clId="{74F81D3D-8E35-421A-8B47-D39EAF6A6234}" dt="2022-09-20T11:11:34.470" v="297" actId="478"/>
          <ac:picMkLst>
            <pc:docMk/>
            <pc:sldMk cId="3328636623" sldId="520"/>
            <ac:picMk id="3" creationId="{BA29AEE1-1722-F91C-C86D-E608BFB6F0C6}"/>
          </ac:picMkLst>
        </pc:picChg>
        <pc:picChg chg="add del mod">
          <ac:chgData name="Edson Schwanke | Crasa Infraestrutura" userId="65f00dee-0ed4-4040-b194-8f9512581cac" providerId="ADAL" clId="{74F81D3D-8E35-421A-8B47-D39EAF6A6234}" dt="2022-09-21T12:18:10.124" v="845" actId="478"/>
          <ac:picMkLst>
            <pc:docMk/>
            <pc:sldMk cId="3328636623" sldId="520"/>
            <ac:picMk id="4" creationId="{5B4BD93C-4AAF-54F3-1B14-B50DF347A2F0}"/>
          </ac:picMkLst>
        </pc:picChg>
      </pc:sldChg>
      <pc:sldChg chg="addSp delSp mod">
        <pc:chgData name="Edson Schwanke | Crasa Infraestrutura" userId="65f00dee-0ed4-4040-b194-8f9512581cac" providerId="ADAL" clId="{74F81D3D-8E35-421A-8B47-D39EAF6A6234}" dt="2022-09-18T09:33:01.787" v="121"/>
        <pc:sldMkLst>
          <pc:docMk/>
          <pc:sldMk cId="2279935144" sldId="521"/>
        </pc:sldMkLst>
        <pc:picChg chg="del">
          <ac:chgData name="Edson Schwanke | Crasa Infraestrutura" userId="65f00dee-0ed4-4040-b194-8f9512581cac" providerId="ADAL" clId="{74F81D3D-8E35-421A-8B47-D39EAF6A6234}" dt="2022-09-18T09:07:47.013" v="117" actId="478"/>
          <ac:picMkLst>
            <pc:docMk/>
            <pc:sldMk cId="2279935144" sldId="521"/>
            <ac:picMk id="2" creationId="{858560B3-14B4-D2F6-D3A3-D799CC8EECD1}"/>
          </ac:picMkLst>
        </pc:picChg>
        <pc:picChg chg="add del">
          <ac:chgData name="Edson Schwanke | Crasa Infraestrutura" userId="65f00dee-0ed4-4040-b194-8f9512581cac" providerId="ADAL" clId="{74F81D3D-8E35-421A-8B47-D39EAF6A6234}" dt="2022-09-18T09:32:43.567" v="120" actId="478"/>
          <ac:picMkLst>
            <pc:docMk/>
            <pc:sldMk cId="2279935144" sldId="521"/>
            <ac:picMk id="3" creationId="{AC48C39C-46B5-5CF3-4FBA-253349EDDDC8}"/>
          </ac:picMkLst>
        </pc:picChg>
        <pc:picChg chg="add">
          <ac:chgData name="Edson Schwanke | Crasa Infraestrutura" userId="65f00dee-0ed4-4040-b194-8f9512581cac" providerId="ADAL" clId="{74F81D3D-8E35-421A-8B47-D39EAF6A6234}" dt="2022-09-18T09:33:01.787" v="121"/>
          <ac:picMkLst>
            <pc:docMk/>
            <pc:sldMk cId="2279935144" sldId="521"/>
            <ac:picMk id="4" creationId="{14C43AF0-9A96-2730-6A5F-488C2904866B}"/>
          </ac:picMkLst>
        </pc:picChg>
      </pc:sldChg>
      <pc:sldChg chg="addSp delSp mod">
        <pc:chgData name="Edson Schwanke | Crasa Infraestrutura" userId="65f00dee-0ed4-4040-b194-8f9512581cac" providerId="ADAL" clId="{74F81D3D-8E35-421A-8B47-D39EAF6A6234}" dt="2022-09-18T09:46:34.767" v="122"/>
        <pc:sldMkLst>
          <pc:docMk/>
          <pc:sldMk cId="1270928284" sldId="523"/>
        </pc:sldMkLst>
        <pc:picChg chg="del">
          <ac:chgData name="Edson Schwanke | Crasa Infraestrutura" userId="65f00dee-0ed4-4040-b194-8f9512581cac" providerId="ADAL" clId="{74F81D3D-8E35-421A-8B47-D39EAF6A6234}" dt="2022-09-18T09:07:50.072" v="118" actId="478"/>
          <ac:picMkLst>
            <pc:docMk/>
            <pc:sldMk cId="1270928284" sldId="523"/>
            <ac:picMk id="2" creationId="{BE7B0F0D-72BF-AA89-04EF-0DDFCE07ABC8}"/>
          </ac:picMkLst>
        </pc:picChg>
        <pc:picChg chg="add">
          <ac:chgData name="Edson Schwanke | Crasa Infraestrutura" userId="65f00dee-0ed4-4040-b194-8f9512581cac" providerId="ADAL" clId="{74F81D3D-8E35-421A-8B47-D39EAF6A6234}" dt="2022-09-18T09:46:34.767" v="122"/>
          <ac:picMkLst>
            <pc:docMk/>
            <pc:sldMk cId="1270928284" sldId="523"/>
            <ac:picMk id="3" creationId="{E451FB7B-F03D-6B6F-9C62-1C271E32D495}"/>
          </ac:picMkLst>
        </pc:picChg>
      </pc:sldChg>
      <pc:sldChg chg="addSp delSp modSp mod">
        <pc:chgData name="Edson Schwanke | Crasa Infraestrutura" userId="65f00dee-0ed4-4040-b194-8f9512581cac" providerId="ADAL" clId="{74F81D3D-8E35-421A-8B47-D39EAF6A6234}" dt="2022-09-20T11:36:34.435" v="530" actId="14100"/>
        <pc:sldMkLst>
          <pc:docMk/>
          <pc:sldMk cId="2422040843" sldId="528"/>
        </pc:sldMkLst>
        <pc:picChg chg="add del mod">
          <ac:chgData name="Edson Schwanke | Crasa Infraestrutura" userId="65f00dee-0ed4-4040-b194-8f9512581cac" providerId="ADAL" clId="{74F81D3D-8E35-421A-8B47-D39EAF6A6234}" dt="2022-09-20T11:34:34.806" v="473" actId="478"/>
          <ac:picMkLst>
            <pc:docMk/>
            <pc:sldMk cId="2422040843" sldId="528"/>
            <ac:picMk id="2" creationId="{AA04045B-B47F-BF6F-04B2-40A0711A4FA9}"/>
          </ac:picMkLst>
        </pc:picChg>
        <pc:picChg chg="del">
          <ac:chgData name="Edson Schwanke | Crasa Infraestrutura" userId="65f00dee-0ed4-4040-b194-8f9512581cac" providerId="ADAL" clId="{74F81D3D-8E35-421A-8B47-D39EAF6A6234}" dt="2022-09-20T11:19:10.922" v="452" actId="478"/>
          <ac:picMkLst>
            <pc:docMk/>
            <pc:sldMk cId="2422040843" sldId="528"/>
            <ac:picMk id="3" creationId="{35CFC89B-3A7B-B516-33BB-734476F55EA0}"/>
          </ac:picMkLst>
        </pc:picChg>
        <pc:picChg chg="add mod">
          <ac:chgData name="Edson Schwanke | Crasa Infraestrutura" userId="65f00dee-0ed4-4040-b194-8f9512581cac" providerId="ADAL" clId="{74F81D3D-8E35-421A-8B47-D39EAF6A6234}" dt="2022-09-20T11:36:34.435" v="530" actId="14100"/>
          <ac:picMkLst>
            <pc:docMk/>
            <pc:sldMk cId="2422040843" sldId="528"/>
            <ac:picMk id="4" creationId="{3A4D426B-B59B-24CC-8DA7-B4054B70EF70}"/>
          </ac:picMkLst>
        </pc:picChg>
      </pc:sldChg>
      <pc:sldChg chg="addSp delSp modSp mod">
        <pc:chgData name="Edson Schwanke | Crasa Infraestrutura" userId="65f00dee-0ed4-4040-b194-8f9512581cac" providerId="ADAL" clId="{74F81D3D-8E35-421A-8B47-D39EAF6A6234}" dt="2022-09-20T12:25:08.338" v="571" actId="1037"/>
        <pc:sldMkLst>
          <pc:docMk/>
          <pc:sldMk cId="3145004992" sldId="529"/>
        </pc:sldMkLst>
        <pc:picChg chg="del">
          <ac:chgData name="Edson Schwanke | Crasa Infraestrutura" userId="65f00dee-0ed4-4040-b194-8f9512581cac" providerId="ADAL" clId="{74F81D3D-8E35-421A-8B47-D39EAF6A6234}" dt="2022-09-20T11:32:46.409" v="454" actId="478"/>
          <ac:picMkLst>
            <pc:docMk/>
            <pc:sldMk cId="3145004992" sldId="529"/>
            <ac:picMk id="2" creationId="{E95E00D7-AF3B-249E-36B8-9C3A4C1FDB06}"/>
          </ac:picMkLst>
        </pc:picChg>
        <pc:picChg chg="add mod">
          <ac:chgData name="Edson Schwanke | Crasa Infraestrutura" userId="65f00dee-0ed4-4040-b194-8f9512581cac" providerId="ADAL" clId="{74F81D3D-8E35-421A-8B47-D39EAF6A6234}" dt="2022-09-20T12:25:08.338" v="571" actId="1037"/>
          <ac:picMkLst>
            <pc:docMk/>
            <pc:sldMk cId="3145004992" sldId="529"/>
            <ac:picMk id="3" creationId="{334AFD38-4EBC-5F2D-96E6-D7E845870732}"/>
          </ac:picMkLst>
        </pc:picChg>
      </pc:sldChg>
      <pc:sldChg chg="addSp delSp modSp mod">
        <pc:chgData name="Edson Schwanke | Crasa Infraestrutura" userId="65f00dee-0ed4-4040-b194-8f9512581cac" providerId="ADAL" clId="{74F81D3D-8E35-421A-8B47-D39EAF6A6234}" dt="2022-09-20T12:31:55.350" v="592" actId="1036"/>
        <pc:sldMkLst>
          <pc:docMk/>
          <pc:sldMk cId="52546295" sldId="531"/>
        </pc:sldMkLst>
        <pc:picChg chg="add mod">
          <ac:chgData name="Edson Schwanke | Crasa Infraestrutura" userId="65f00dee-0ed4-4040-b194-8f9512581cac" providerId="ADAL" clId="{74F81D3D-8E35-421A-8B47-D39EAF6A6234}" dt="2022-09-20T12:31:55.350" v="592" actId="1036"/>
          <ac:picMkLst>
            <pc:docMk/>
            <pc:sldMk cId="52546295" sldId="531"/>
            <ac:picMk id="2" creationId="{F6152F37-E841-B2B7-B16B-52D589B8B9D8}"/>
          </ac:picMkLst>
        </pc:picChg>
        <pc:picChg chg="del">
          <ac:chgData name="Edson Schwanke | Crasa Infraestrutura" userId="65f00dee-0ed4-4040-b194-8f9512581cac" providerId="ADAL" clId="{74F81D3D-8E35-421A-8B47-D39EAF6A6234}" dt="2022-09-20T11:32:50.275" v="455" actId="478"/>
          <ac:picMkLst>
            <pc:docMk/>
            <pc:sldMk cId="52546295" sldId="531"/>
            <ac:picMk id="4" creationId="{B2582541-E12C-E9F3-3B82-4CAAAD37118E}"/>
          </ac:picMkLst>
        </pc:picChg>
      </pc:sldChg>
      <pc:sldChg chg="addSp delSp modSp mod">
        <pc:chgData name="Edson Schwanke | Crasa Infraestrutura" userId="65f00dee-0ed4-4040-b194-8f9512581cac" providerId="ADAL" clId="{74F81D3D-8E35-421A-8B47-D39EAF6A6234}" dt="2022-09-19T11:35:41.497" v="247" actId="14100"/>
        <pc:sldMkLst>
          <pc:docMk/>
          <pc:sldMk cId="1717466375" sldId="534"/>
        </pc:sldMkLst>
        <pc:picChg chg="del mod">
          <ac:chgData name="Edson Schwanke | Crasa Infraestrutura" userId="65f00dee-0ed4-4040-b194-8f9512581cac" providerId="ADAL" clId="{74F81D3D-8E35-421A-8B47-D39EAF6A6234}" dt="2022-09-19T11:34:43.123" v="245" actId="478"/>
          <ac:picMkLst>
            <pc:docMk/>
            <pc:sldMk cId="1717466375" sldId="534"/>
            <ac:picMk id="2" creationId="{44DCE370-305D-1C49-9D52-BFE2881F7A26}"/>
          </ac:picMkLst>
        </pc:picChg>
        <pc:picChg chg="add mod">
          <ac:chgData name="Edson Schwanke | Crasa Infraestrutura" userId="65f00dee-0ed4-4040-b194-8f9512581cac" providerId="ADAL" clId="{74F81D3D-8E35-421A-8B47-D39EAF6A6234}" dt="2022-09-19T11:35:41.497" v="247" actId="14100"/>
          <ac:picMkLst>
            <pc:docMk/>
            <pc:sldMk cId="1717466375" sldId="534"/>
            <ac:picMk id="3" creationId="{0655CBD0-EBE3-7F8C-D50D-16B8A3269900}"/>
          </ac:picMkLst>
        </pc:picChg>
      </pc:sldChg>
      <pc:sldChg chg="del">
        <pc:chgData name="Edson Schwanke | Crasa Infraestrutura" userId="65f00dee-0ed4-4040-b194-8f9512581cac" providerId="ADAL" clId="{74F81D3D-8E35-421A-8B47-D39EAF6A6234}" dt="2022-09-19T10:15:18.587" v="164" actId="47"/>
        <pc:sldMkLst>
          <pc:docMk/>
          <pc:sldMk cId="4256912392" sldId="537"/>
        </pc:sldMkLst>
      </pc:sldChg>
      <pc:sldChg chg="delSp del mod">
        <pc:chgData name="Edson Schwanke | Crasa Infraestrutura" userId="65f00dee-0ed4-4040-b194-8f9512581cac" providerId="ADAL" clId="{74F81D3D-8E35-421A-8B47-D39EAF6A6234}" dt="2022-09-19T10:15:11.772" v="160" actId="47"/>
        <pc:sldMkLst>
          <pc:docMk/>
          <pc:sldMk cId="2823797093" sldId="538"/>
        </pc:sldMkLst>
        <pc:picChg chg="del">
          <ac:chgData name="Edson Schwanke | Crasa Infraestrutura" userId="65f00dee-0ed4-4040-b194-8f9512581cac" providerId="ADAL" clId="{74F81D3D-8E35-421A-8B47-D39EAF6A6234}" dt="2022-09-18T11:27:58.372" v="127" actId="478"/>
          <ac:picMkLst>
            <pc:docMk/>
            <pc:sldMk cId="2823797093" sldId="538"/>
            <ac:picMk id="3" creationId="{841D8A5D-8DF4-CEEC-966B-1727E516B055}"/>
          </ac:picMkLst>
        </pc:picChg>
      </pc:sldChg>
      <pc:sldChg chg="del">
        <pc:chgData name="Edson Schwanke | Crasa Infraestrutura" userId="65f00dee-0ed4-4040-b194-8f9512581cac" providerId="ADAL" clId="{74F81D3D-8E35-421A-8B47-D39EAF6A6234}" dt="2022-09-19T10:15:16.236" v="162" actId="47"/>
        <pc:sldMkLst>
          <pc:docMk/>
          <pc:sldMk cId="2309930872" sldId="540"/>
        </pc:sldMkLst>
      </pc:sldChg>
      <pc:sldChg chg="del">
        <pc:chgData name="Edson Schwanke | Crasa Infraestrutura" userId="65f00dee-0ed4-4040-b194-8f9512581cac" providerId="ADAL" clId="{74F81D3D-8E35-421A-8B47-D39EAF6A6234}" dt="2022-09-19T10:15:15.100" v="161" actId="47"/>
        <pc:sldMkLst>
          <pc:docMk/>
          <pc:sldMk cId="2266027265" sldId="541"/>
        </pc:sldMkLst>
      </pc:sldChg>
      <pc:sldChg chg="addSp delSp mod">
        <pc:chgData name="Edson Schwanke | Crasa Infraestrutura" userId="65f00dee-0ed4-4040-b194-8f9512581cac" providerId="ADAL" clId="{74F81D3D-8E35-421A-8B47-D39EAF6A6234}" dt="2022-09-20T16:14:54.616" v="593"/>
        <pc:sldMkLst>
          <pc:docMk/>
          <pc:sldMk cId="110531611" sldId="543"/>
        </pc:sldMkLst>
        <pc:picChg chg="add">
          <ac:chgData name="Edson Schwanke | Crasa Infraestrutura" userId="65f00dee-0ed4-4040-b194-8f9512581cac" providerId="ADAL" clId="{74F81D3D-8E35-421A-8B47-D39EAF6A6234}" dt="2022-09-20T16:14:54.616" v="593"/>
          <ac:picMkLst>
            <pc:docMk/>
            <pc:sldMk cId="110531611" sldId="543"/>
            <ac:picMk id="2" creationId="{FE862A5F-61C6-2092-DCE0-60D0A2566835}"/>
          </ac:picMkLst>
        </pc:picChg>
        <pc:picChg chg="del">
          <ac:chgData name="Edson Schwanke | Crasa Infraestrutura" userId="65f00dee-0ed4-4040-b194-8f9512581cac" providerId="ADAL" clId="{74F81D3D-8E35-421A-8B47-D39EAF6A6234}" dt="2022-09-20T11:37:22.652" v="553" actId="478"/>
          <ac:picMkLst>
            <pc:docMk/>
            <pc:sldMk cId="110531611" sldId="543"/>
            <ac:picMk id="3" creationId="{5263DFF4-0C1C-8ED1-3E58-B6758D0A7055}"/>
          </ac:picMkLst>
        </pc:picChg>
      </pc:sldChg>
      <pc:sldChg chg="del">
        <pc:chgData name="Edson Schwanke | Crasa Infraestrutura" userId="65f00dee-0ed4-4040-b194-8f9512581cac" providerId="ADAL" clId="{74F81D3D-8E35-421A-8B47-D39EAF6A6234}" dt="2022-09-19T10:15:17.497" v="163" actId="47"/>
        <pc:sldMkLst>
          <pc:docMk/>
          <pc:sldMk cId="4144322693" sldId="546"/>
        </pc:sldMkLst>
      </pc:sldChg>
      <pc:sldChg chg="addSp delSp modSp mod">
        <pc:chgData name="Edson Schwanke | Crasa Infraestrutura" userId="65f00dee-0ed4-4040-b194-8f9512581cac" providerId="ADAL" clId="{74F81D3D-8E35-421A-8B47-D39EAF6A6234}" dt="2022-09-21T11:34:25.225" v="811" actId="1038"/>
        <pc:sldMkLst>
          <pc:docMk/>
          <pc:sldMk cId="597074427" sldId="547"/>
        </pc:sldMkLst>
        <pc:picChg chg="add mod">
          <ac:chgData name="Edson Schwanke | Crasa Infraestrutura" userId="65f00dee-0ed4-4040-b194-8f9512581cac" providerId="ADAL" clId="{74F81D3D-8E35-421A-8B47-D39EAF6A6234}" dt="2022-09-21T11:34:25.225" v="811" actId="1038"/>
          <ac:picMkLst>
            <pc:docMk/>
            <pc:sldMk cId="597074427" sldId="547"/>
            <ac:picMk id="2" creationId="{C48DFE42-6999-F76E-61CA-2DFFF481447E}"/>
          </ac:picMkLst>
        </pc:picChg>
        <pc:picChg chg="del">
          <ac:chgData name="Edson Schwanke | Crasa Infraestrutura" userId="65f00dee-0ed4-4040-b194-8f9512581cac" providerId="ADAL" clId="{74F81D3D-8E35-421A-8B47-D39EAF6A6234}" dt="2022-09-20T11:19:16.170" v="453" actId="478"/>
          <ac:picMkLst>
            <pc:docMk/>
            <pc:sldMk cId="597074427" sldId="547"/>
            <ac:picMk id="2" creationId="{D46BCA2D-18A6-4864-56F5-25351A6A6BB7}"/>
          </ac:picMkLst>
        </pc:picChg>
        <pc:picChg chg="add del mod">
          <ac:chgData name="Edson Schwanke | Crasa Infraestrutura" userId="65f00dee-0ed4-4040-b194-8f9512581cac" providerId="ADAL" clId="{74F81D3D-8E35-421A-8B47-D39EAF6A6234}" dt="2022-09-20T12:15:34.209" v="556" actId="478"/>
          <ac:picMkLst>
            <pc:docMk/>
            <pc:sldMk cId="597074427" sldId="547"/>
            <ac:picMk id="3" creationId="{6AA6520B-ADEE-AFA5-D8CE-791FC8278138}"/>
          </ac:picMkLst>
        </pc:picChg>
        <pc:picChg chg="add del mod">
          <ac:chgData name="Edson Schwanke | Crasa Infraestrutura" userId="65f00dee-0ed4-4040-b194-8f9512581cac" providerId="ADAL" clId="{74F81D3D-8E35-421A-8B47-D39EAF6A6234}" dt="2022-09-21T11:34:01.825" v="780" actId="478"/>
          <ac:picMkLst>
            <pc:docMk/>
            <pc:sldMk cId="597074427" sldId="547"/>
            <ac:picMk id="4" creationId="{589301DE-8DF0-E4CA-D61E-463C7B8EA162}"/>
          </ac:picMkLst>
        </pc:picChg>
      </pc:sldChg>
      <pc:sldChg chg="addSp delSp mod">
        <pc:chgData name="Edson Schwanke | Crasa Infraestrutura" userId="65f00dee-0ed4-4040-b194-8f9512581cac" providerId="ADAL" clId="{74F81D3D-8E35-421A-8B47-D39EAF6A6234}" dt="2022-09-20T16:17:07.848" v="594"/>
        <pc:sldMkLst>
          <pc:docMk/>
          <pc:sldMk cId="3610825716" sldId="548"/>
        </pc:sldMkLst>
        <pc:picChg chg="del">
          <ac:chgData name="Edson Schwanke | Crasa Infraestrutura" userId="65f00dee-0ed4-4040-b194-8f9512581cac" providerId="ADAL" clId="{74F81D3D-8E35-421A-8B47-D39EAF6A6234}" dt="2022-09-20T11:37:27.452" v="554" actId="478"/>
          <ac:picMkLst>
            <pc:docMk/>
            <pc:sldMk cId="3610825716" sldId="548"/>
            <ac:picMk id="2" creationId="{18C777A8-CEEA-964B-5A44-E959347B8071}"/>
          </ac:picMkLst>
        </pc:picChg>
        <pc:picChg chg="add">
          <ac:chgData name="Edson Schwanke | Crasa Infraestrutura" userId="65f00dee-0ed4-4040-b194-8f9512581cac" providerId="ADAL" clId="{74F81D3D-8E35-421A-8B47-D39EAF6A6234}" dt="2022-09-20T16:17:07.848" v="594"/>
          <ac:picMkLst>
            <pc:docMk/>
            <pc:sldMk cId="3610825716" sldId="548"/>
            <ac:picMk id="3" creationId="{EC49E73F-64EA-91F5-C003-EF77BC6DD6D6}"/>
          </ac:picMkLst>
        </pc:picChg>
      </pc:sldChg>
      <pc:sldChg chg="addSp delSp modSp mod">
        <pc:chgData name="Edson Schwanke | Crasa Infraestrutura" userId="65f00dee-0ed4-4040-b194-8f9512581cac" providerId="ADAL" clId="{74F81D3D-8E35-421A-8B47-D39EAF6A6234}" dt="2022-09-18T11:28:29.905" v="145" actId="1037"/>
        <pc:sldMkLst>
          <pc:docMk/>
          <pc:sldMk cId="1238403978" sldId="549"/>
        </pc:sldMkLst>
        <pc:picChg chg="add mod">
          <ac:chgData name="Edson Schwanke | Crasa Infraestrutura" userId="65f00dee-0ed4-4040-b194-8f9512581cac" providerId="ADAL" clId="{74F81D3D-8E35-421A-8B47-D39EAF6A6234}" dt="2022-09-18T11:28:29.905" v="145" actId="1037"/>
          <ac:picMkLst>
            <pc:docMk/>
            <pc:sldMk cId="1238403978" sldId="549"/>
            <ac:picMk id="2" creationId="{ED0E5772-070B-C066-D8EA-ECB2D947D6CA}"/>
          </ac:picMkLst>
        </pc:picChg>
        <pc:picChg chg="del">
          <ac:chgData name="Edson Schwanke | Crasa Infraestrutura" userId="65f00dee-0ed4-4040-b194-8f9512581cac" providerId="ADAL" clId="{74F81D3D-8E35-421A-8B47-D39EAF6A6234}" dt="2022-09-18T11:12:05.453" v="126" actId="478"/>
          <ac:picMkLst>
            <pc:docMk/>
            <pc:sldMk cId="1238403978" sldId="549"/>
            <ac:picMk id="4" creationId="{2104A1E8-7033-CF74-DA9A-FA2C02380132}"/>
          </ac:picMkLst>
        </pc:picChg>
      </pc:sldChg>
      <pc:sldChg chg="addSp delSp modSp add mod">
        <pc:chgData name="Edson Schwanke | Crasa Infraestrutura" userId="65f00dee-0ed4-4040-b194-8f9512581cac" providerId="ADAL" clId="{74F81D3D-8E35-421A-8B47-D39EAF6A6234}" dt="2022-09-20T11:18:21.952" v="440" actId="1036"/>
        <pc:sldMkLst>
          <pc:docMk/>
          <pc:sldMk cId="1322754814" sldId="550"/>
        </pc:sldMkLst>
        <pc:spChg chg="mod">
          <ac:chgData name="Edson Schwanke | Crasa Infraestrutura" userId="65f00dee-0ed4-4040-b194-8f9512581cac" providerId="ADAL" clId="{74F81D3D-8E35-421A-8B47-D39EAF6A6234}" dt="2022-09-19T10:16:55.973" v="186" actId="20577"/>
          <ac:spMkLst>
            <pc:docMk/>
            <pc:sldMk cId="1322754814" sldId="550"/>
            <ac:spMk id="12" creationId="{1F92F894-FAE4-4C0E-BACF-DD534E696887}"/>
          </ac:spMkLst>
        </pc:spChg>
        <pc:picChg chg="add del mod">
          <ac:chgData name="Edson Schwanke | Crasa Infraestrutura" userId="65f00dee-0ed4-4040-b194-8f9512581cac" providerId="ADAL" clId="{74F81D3D-8E35-421A-8B47-D39EAF6A6234}" dt="2022-09-20T11:17:34.888" v="424" actId="478"/>
          <ac:picMkLst>
            <pc:docMk/>
            <pc:sldMk cId="1322754814" sldId="550"/>
            <ac:picMk id="2" creationId="{3965A4D6-5E20-D120-E4C5-52A6C7347584}"/>
          </ac:picMkLst>
        </pc:picChg>
        <pc:picChg chg="del">
          <ac:chgData name="Edson Schwanke | Crasa Infraestrutura" userId="65f00dee-0ed4-4040-b194-8f9512581cac" providerId="ADAL" clId="{74F81D3D-8E35-421A-8B47-D39EAF6A6234}" dt="2022-09-19T10:16:20.179" v="169" actId="478"/>
          <ac:picMkLst>
            <pc:docMk/>
            <pc:sldMk cId="1322754814" sldId="550"/>
            <ac:picMk id="2" creationId="{ED0E5772-070B-C066-D8EA-ECB2D947D6CA}"/>
          </ac:picMkLst>
        </pc:picChg>
        <pc:picChg chg="add del mod">
          <ac:chgData name="Edson Schwanke | Crasa Infraestrutura" userId="65f00dee-0ed4-4040-b194-8f9512581cac" providerId="ADAL" clId="{74F81D3D-8E35-421A-8B47-D39EAF6A6234}" dt="2022-09-20T11:16:24.473" v="357" actId="478"/>
          <ac:picMkLst>
            <pc:docMk/>
            <pc:sldMk cId="1322754814" sldId="550"/>
            <ac:picMk id="3" creationId="{D43E8464-9441-B272-6829-CFFCF1E61D51}"/>
          </ac:picMkLst>
        </pc:picChg>
        <pc:picChg chg="add mod">
          <ac:chgData name="Edson Schwanke | Crasa Infraestrutura" userId="65f00dee-0ed4-4040-b194-8f9512581cac" providerId="ADAL" clId="{74F81D3D-8E35-421A-8B47-D39EAF6A6234}" dt="2022-09-20T11:18:21.952" v="440" actId="1036"/>
          <ac:picMkLst>
            <pc:docMk/>
            <pc:sldMk cId="1322754814" sldId="550"/>
            <ac:picMk id="4" creationId="{FE93ADC4-DA88-D9BA-2F52-3EA1B99BC8EC}"/>
          </ac:picMkLst>
        </pc:picChg>
      </pc:sldChg>
      <pc:sldChg chg="del">
        <pc:chgData name="Edson Schwanke | Crasa Infraestrutura" userId="65f00dee-0ed4-4040-b194-8f9512581cac" providerId="ADAL" clId="{74F81D3D-8E35-421A-8B47-D39EAF6A6234}" dt="2022-09-19T10:15:19.691" v="165" actId="47"/>
        <pc:sldMkLst>
          <pc:docMk/>
          <pc:sldMk cId="2910432564" sldId="550"/>
        </pc:sldMkLst>
      </pc:sldChg>
      <pc:sldChg chg="addSp delSp modSp add mod">
        <pc:chgData name="Edson Schwanke | Crasa Infraestrutura" userId="65f00dee-0ed4-4040-b194-8f9512581cac" providerId="ADAL" clId="{74F81D3D-8E35-421A-8B47-D39EAF6A6234}" dt="2022-09-20T11:18:40.804" v="451" actId="1036"/>
        <pc:sldMkLst>
          <pc:docMk/>
          <pc:sldMk cId="3339970200" sldId="551"/>
        </pc:sldMkLst>
        <pc:picChg chg="add del mod">
          <ac:chgData name="Edson Schwanke | Crasa Infraestrutura" userId="65f00dee-0ed4-4040-b194-8f9512581cac" providerId="ADAL" clId="{74F81D3D-8E35-421A-8B47-D39EAF6A6234}" dt="2022-09-20T11:16:32.384" v="358" actId="478"/>
          <ac:picMkLst>
            <pc:docMk/>
            <pc:sldMk cId="3339970200" sldId="551"/>
            <ac:picMk id="2" creationId="{1F08068D-9445-F86A-E2CC-A016A897D2A1}"/>
          </ac:picMkLst>
        </pc:picChg>
        <pc:picChg chg="add del mod">
          <ac:chgData name="Edson Schwanke | Crasa Infraestrutura" userId="65f00dee-0ed4-4040-b194-8f9512581cac" providerId="ADAL" clId="{74F81D3D-8E35-421A-8B47-D39EAF6A6234}" dt="2022-09-20T11:17:28.606" v="423" actId="478"/>
          <ac:picMkLst>
            <pc:docMk/>
            <pc:sldMk cId="3339970200" sldId="551"/>
            <ac:picMk id="3" creationId="{E223F816-097C-4823-2966-1A126D8D6977}"/>
          </ac:picMkLst>
        </pc:picChg>
        <pc:picChg chg="add mod">
          <ac:chgData name="Edson Schwanke | Crasa Infraestrutura" userId="65f00dee-0ed4-4040-b194-8f9512581cac" providerId="ADAL" clId="{74F81D3D-8E35-421A-8B47-D39EAF6A6234}" dt="2022-09-20T11:18:40.804" v="451" actId="1036"/>
          <ac:picMkLst>
            <pc:docMk/>
            <pc:sldMk cId="3339970200" sldId="551"/>
            <ac:picMk id="4" creationId="{1CAB2939-0A48-58A9-F634-D248B24E63AC}"/>
          </ac:picMkLst>
        </pc:picChg>
      </pc:sldChg>
      <pc:sldChg chg="del">
        <pc:chgData name="Edson Schwanke | Crasa Infraestrutura" userId="65f00dee-0ed4-4040-b194-8f9512581cac" providerId="ADAL" clId="{74F81D3D-8E35-421A-8B47-D39EAF6A6234}" dt="2022-09-19T10:15:21.443" v="166" actId="47"/>
        <pc:sldMkLst>
          <pc:docMk/>
          <pc:sldMk cId="3652929295" sldId="551"/>
        </pc:sldMkLst>
      </pc:sldChg>
      <pc:sldChg chg="del">
        <pc:chgData name="Edson Schwanke | Crasa Infraestrutura" userId="65f00dee-0ed4-4040-b194-8f9512581cac" providerId="ADAL" clId="{74F81D3D-8E35-421A-8B47-D39EAF6A6234}" dt="2022-09-19T10:15:22.843" v="167" actId="47"/>
        <pc:sldMkLst>
          <pc:docMk/>
          <pc:sldMk cId="125084175" sldId="552"/>
        </pc:sldMkLst>
      </pc:sldChg>
      <pc:sldChg chg="addSp delSp modSp add mod">
        <pc:chgData name="Edson Schwanke | Crasa Infraestrutura" userId="65f00dee-0ed4-4040-b194-8f9512581cac" providerId="ADAL" clId="{74F81D3D-8E35-421A-8B47-D39EAF6A6234}" dt="2022-09-21T12:17:56.513" v="844" actId="1035"/>
        <pc:sldMkLst>
          <pc:docMk/>
          <pc:sldMk cId="1354574564" sldId="552"/>
        </pc:sldMkLst>
        <pc:spChg chg="mod">
          <ac:chgData name="Edson Schwanke | Crasa Infraestrutura" userId="65f00dee-0ed4-4040-b194-8f9512581cac" providerId="ADAL" clId="{74F81D3D-8E35-421A-8B47-D39EAF6A6234}" dt="2022-09-20T11:35:06.477" v="484" actId="20577"/>
          <ac:spMkLst>
            <pc:docMk/>
            <pc:sldMk cId="1354574564" sldId="552"/>
            <ac:spMk id="12" creationId="{1F92F894-FAE4-4C0E-BACF-DD534E696887}"/>
          </ac:spMkLst>
        </pc:spChg>
        <pc:picChg chg="add del mod">
          <ac:chgData name="Edson Schwanke | Crasa Infraestrutura" userId="65f00dee-0ed4-4040-b194-8f9512581cac" providerId="ADAL" clId="{74F81D3D-8E35-421A-8B47-D39EAF6A6234}" dt="2022-09-21T12:17:06.064" v="812" actId="478"/>
          <ac:picMkLst>
            <pc:docMk/>
            <pc:sldMk cId="1354574564" sldId="552"/>
            <ac:picMk id="2" creationId="{63E89EF2-7D19-94C1-CB3A-765883C4A34B}"/>
          </ac:picMkLst>
        </pc:picChg>
        <pc:picChg chg="add mod">
          <ac:chgData name="Edson Schwanke | Crasa Infraestrutura" userId="65f00dee-0ed4-4040-b194-8f9512581cac" providerId="ADAL" clId="{74F81D3D-8E35-421A-8B47-D39EAF6A6234}" dt="2022-09-21T12:17:56.513" v="844" actId="1035"/>
          <ac:picMkLst>
            <pc:docMk/>
            <pc:sldMk cId="1354574564" sldId="552"/>
            <ac:picMk id="3" creationId="{EB020462-9080-79BA-5ED3-1D4528E4E24F}"/>
          </ac:picMkLst>
        </pc:picChg>
        <pc:picChg chg="del">
          <ac:chgData name="Edson Schwanke | Crasa Infraestrutura" userId="65f00dee-0ed4-4040-b194-8f9512581cac" providerId="ADAL" clId="{74F81D3D-8E35-421A-8B47-D39EAF6A6234}" dt="2022-09-20T11:34:59.403" v="475" actId="478"/>
          <ac:picMkLst>
            <pc:docMk/>
            <pc:sldMk cId="1354574564" sldId="552"/>
            <ac:picMk id="4" creationId="{5B4BD93C-4AAF-54F3-1B14-B50DF347A2F0}"/>
          </ac:picMkLst>
        </pc:picChg>
      </pc:sldChg>
      <pc:sldChg chg="addSp delSp modSp add mod">
        <pc:chgData name="Edson Schwanke | Crasa Infraestrutura" userId="65f00dee-0ed4-4040-b194-8f9512581cac" providerId="ADAL" clId="{74F81D3D-8E35-421A-8B47-D39EAF6A6234}" dt="2022-09-21T12:22:16.243" v="906" actId="20577"/>
        <pc:sldMkLst>
          <pc:docMk/>
          <pc:sldMk cId="2347473977" sldId="553"/>
        </pc:sldMkLst>
        <pc:spChg chg="mod">
          <ac:chgData name="Edson Schwanke | Crasa Infraestrutura" userId="65f00dee-0ed4-4040-b194-8f9512581cac" providerId="ADAL" clId="{74F81D3D-8E35-421A-8B47-D39EAF6A6234}" dt="2022-09-21T12:22:16.243" v="906" actId="20577"/>
          <ac:spMkLst>
            <pc:docMk/>
            <pc:sldMk cId="2347473977" sldId="553"/>
            <ac:spMk id="12" creationId="{1F92F894-FAE4-4C0E-BACF-DD534E696887}"/>
          </ac:spMkLst>
        </pc:spChg>
        <pc:picChg chg="add del mod">
          <ac:chgData name="Edson Schwanke | Crasa Infraestrutura" userId="65f00dee-0ed4-4040-b194-8f9512581cac" providerId="ADAL" clId="{74F81D3D-8E35-421A-8B47-D39EAF6A6234}" dt="2022-09-21T11:19:10.670" v="698" actId="478"/>
          <ac:picMkLst>
            <pc:docMk/>
            <pc:sldMk cId="2347473977" sldId="553"/>
            <ac:picMk id="2" creationId="{4D46B4AF-55D5-2FDA-A1E9-78B6834A5977}"/>
          </ac:picMkLst>
        </pc:picChg>
        <pc:picChg chg="del">
          <ac:chgData name="Edson Schwanke | Crasa Infraestrutura" userId="65f00dee-0ed4-4040-b194-8f9512581cac" providerId="ADAL" clId="{74F81D3D-8E35-421A-8B47-D39EAF6A6234}" dt="2022-09-21T11:17:09.743" v="596" actId="478"/>
          <ac:picMkLst>
            <pc:docMk/>
            <pc:sldMk cId="2347473977" sldId="553"/>
            <ac:picMk id="3" creationId="{EC49E73F-64EA-91F5-C003-EF77BC6DD6D6}"/>
          </ac:picMkLst>
        </pc:picChg>
        <pc:picChg chg="add mod">
          <ac:chgData name="Edson Schwanke | Crasa Infraestrutura" userId="65f00dee-0ed4-4040-b194-8f9512581cac" providerId="ADAL" clId="{74F81D3D-8E35-421A-8B47-D39EAF6A6234}" dt="2022-09-21T11:20:28.390" v="779" actId="14100"/>
          <ac:picMkLst>
            <pc:docMk/>
            <pc:sldMk cId="2347473977" sldId="553"/>
            <ac:picMk id="4" creationId="{EE3A4096-E061-9A84-3609-A632F0D2032B}"/>
          </ac:picMkLst>
        </pc:picChg>
      </pc:sldChg>
    </pc:docChg>
  </pc:docChgLst>
  <pc:docChgLst>
    <pc:chgData name="Edson Schwanke | Crasa Infraestrutura" userId="65f00dee-0ed4-4040-b194-8f9512581cac" providerId="ADAL" clId="{51F0C121-F6E8-4AE4-8769-5E49C3078A10}"/>
    <pc:docChg chg="custSel modSld">
      <pc:chgData name="Edson Schwanke | Crasa Infraestrutura" userId="65f00dee-0ed4-4040-b194-8f9512581cac" providerId="ADAL" clId="{51F0C121-F6E8-4AE4-8769-5E49C3078A10}" dt="2022-12-21T13:43:01.733" v="394" actId="1036"/>
      <pc:docMkLst>
        <pc:docMk/>
      </pc:docMkLst>
      <pc:sldChg chg="modSp mod">
        <pc:chgData name="Edson Schwanke | Crasa Infraestrutura" userId="65f00dee-0ed4-4040-b194-8f9512581cac" providerId="ADAL" clId="{51F0C121-F6E8-4AE4-8769-5E49C3078A10}" dt="2022-12-20T20:25:44.015" v="14" actId="20577"/>
        <pc:sldMkLst>
          <pc:docMk/>
          <pc:sldMk cId="3980699782" sldId="256"/>
        </pc:sldMkLst>
        <pc:spChg chg="mod">
          <ac:chgData name="Edson Schwanke | Crasa Infraestrutura" userId="65f00dee-0ed4-4040-b194-8f9512581cac" providerId="ADAL" clId="{51F0C121-F6E8-4AE4-8769-5E49C3078A10}" dt="2022-12-20T20:25:44.015" v="14" actId="20577"/>
          <ac:spMkLst>
            <pc:docMk/>
            <pc:sldMk cId="3980699782" sldId="256"/>
            <ac:spMk id="13" creationId="{EF270033-4665-4BD3-BCF8-3364B160B400}"/>
          </ac:spMkLst>
        </pc:spChg>
      </pc:sldChg>
      <pc:sldChg chg="addSp delSp modSp mod">
        <pc:chgData name="Edson Schwanke | Crasa Infraestrutura" userId="65f00dee-0ed4-4040-b194-8f9512581cac" providerId="ADAL" clId="{51F0C121-F6E8-4AE4-8769-5E49C3078A10}" dt="2022-12-20T20:43:29.541" v="189" actId="1037"/>
        <pc:sldMkLst>
          <pc:docMk/>
          <pc:sldMk cId="1768799694" sldId="514"/>
        </pc:sldMkLst>
        <pc:picChg chg="add mod">
          <ac:chgData name="Edson Schwanke | Crasa Infraestrutura" userId="65f00dee-0ed4-4040-b194-8f9512581cac" providerId="ADAL" clId="{51F0C121-F6E8-4AE4-8769-5E49C3078A10}" dt="2022-12-20T20:43:29.541" v="189" actId="1037"/>
          <ac:picMkLst>
            <pc:docMk/>
            <pc:sldMk cId="1768799694" sldId="514"/>
            <ac:picMk id="2" creationId="{55A50608-0227-5D7C-D0CA-31FB7172AB17}"/>
          </ac:picMkLst>
        </pc:picChg>
        <pc:picChg chg="del">
          <ac:chgData name="Edson Schwanke | Crasa Infraestrutura" userId="65f00dee-0ed4-4040-b194-8f9512581cac" providerId="ADAL" clId="{51F0C121-F6E8-4AE4-8769-5E49C3078A10}" dt="2022-12-20T20:42:49.056" v="137" actId="478"/>
          <ac:picMkLst>
            <pc:docMk/>
            <pc:sldMk cId="1768799694" sldId="514"/>
            <ac:picMk id="4" creationId="{2F7E4984-A23D-BA8B-2476-F463E65CCA17}"/>
          </ac:picMkLst>
        </pc:picChg>
      </pc:sldChg>
      <pc:sldChg chg="addSp delSp modSp mod">
        <pc:chgData name="Edson Schwanke | Crasa Infraestrutura" userId="65f00dee-0ed4-4040-b194-8f9512581cac" providerId="ADAL" clId="{51F0C121-F6E8-4AE4-8769-5E49C3078A10}" dt="2022-12-20T20:44:34.044" v="207" actId="14100"/>
        <pc:sldMkLst>
          <pc:docMk/>
          <pc:sldMk cId="2191282707" sldId="515"/>
        </pc:sldMkLst>
        <pc:picChg chg="add mod">
          <ac:chgData name="Edson Schwanke | Crasa Infraestrutura" userId="65f00dee-0ed4-4040-b194-8f9512581cac" providerId="ADAL" clId="{51F0C121-F6E8-4AE4-8769-5E49C3078A10}" dt="2022-12-20T20:44:34.044" v="207" actId="14100"/>
          <ac:picMkLst>
            <pc:docMk/>
            <pc:sldMk cId="2191282707" sldId="515"/>
            <ac:picMk id="2" creationId="{AC9B62D9-B891-5624-6917-91A84FB56942}"/>
          </ac:picMkLst>
        </pc:picChg>
        <pc:picChg chg="del">
          <ac:chgData name="Edson Schwanke | Crasa Infraestrutura" userId="65f00dee-0ed4-4040-b194-8f9512581cac" providerId="ADAL" clId="{51F0C121-F6E8-4AE4-8769-5E49C3078A10}" dt="2022-12-20T20:43:41.019" v="190" actId="478"/>
          <ac:picMkLst>
            <pc:docMk/>
            <pc:sldMk cId="2191282707" sldId="515"/>
            <ac:picMk id="3" creationId="{E508B428-455F-4388-0D1D-44C4224F3AB5}"/>
          </ac:picMkLst>
        </pc:picChg>
      </pc:sldChg>
      <pc:sldChg chg="addSp delSp mod">
        <pc:chgData name="Edson Schwanke | Crasa Infraestrutura" userId="65f00dee-0ed4-4040-b194-8f9512581cac" providerId="ADAL" clId="{51F0C121-F6E8-4AE4-8769-5E49C3078A10}" dt="2022-12-20T21:02:38.145" v="210"/>
        <pc:sldMkLst>
          <pc:docMk/>
          <pc:sldMk cId="2279935144" sldId="521"/>
        </pc:sldMkLst>
        <pc:picChg chg="add">
          <ac:chgData name="Edson Schwanke | Crasa Infraestrutura" userId="65f00dee-0ed4-4040-b194-8f9512581cac" providerId="ADAL" clId="{51F0C121-F6E8-4AE4-8769-5E49C3078A10}" dt="2022-12-20T21:02:38.145" v="210"/>
          <ac:picMkLst>
            <pc:docMk/>
            <pc:sldMk cId="2279935144" sldId="521"/>
            <ac:picMk id="2" creationId="{0DD0FEB3-DEAE-297A-D2EC-C5FCA4EA4296}"/>
          </ac:picMkLst>
        </pc:picChg>
        <pc:picChg chg="del">
          <ac:chgData name="Edson Schwanke | Crasa Infraestrutura" userId="65f00dee-0ed4-4040-b194-8f9512581cac" providerId="ADAL" clId="{51F0C121-F6E8-4AE4-8769-5E49C3078A10}" dt="2022-12-20T21:02:21.074" v="208" actId="478"/>
          <ac:picMkLst>
            <pc:docMk/>
            <pc:sldMk cId="2279935144" sldId="521"/>
            <ac:picMk id="4" creationId="{12628885-B234-DFC6-23B1-A1783C719886}"/>
          </ac:picMkLst>
        </pc:picChg>
      </pc:sldChg>
      <pc:sldChg chg="addSp delSp mod">
        <pc:chgData name="Edson Schwanke | Crasa Infraestrutura" userId="65f00dee-0ed4-4040-b194-8f9512581cac" providerId="ADAL" clId="{51F0C121-F6E8-4AE4-8769-5E49C3078A10}" dt="2022-12-20T21:02:57.157" v="211"/>
        <pc:sldMkLst>
          <pc:docMk/>
          <pc:sldMk cId="1270928284" sldId="523"/>
        </pc:sldMkLst>
        <pc:picChg chg="del">
          <ac:chgData name="Edson Schwanke | Crasa Infraestrutura" userId="65f00dee-0ed4-4040-b194-8f9512581cac" providerId="ADAL" clId="{51F0C121-F6E8-4AE4-8769-5E49C3078A10}" dt="2022-12-20T21:02:26.401" v="209" actId="478"/>
          <ac:picMkLst>
            <pc:docMk/>
            <pc:sldMk cId="1270928284" sldId="523"/>
            <ac:picMk id="2" creationId="{C2EBBC6C-356C-1B3E-1E02-EE0AA272BAA4}"/>
          </ac:picMkLst>
        </pc:picChg>
        <pc:picChg chg="add">
          <ac:chgData name="Edson Schwanke | Crasa Infraestrutura" userId="65f00dee-0ed4-4040-b194-8f9512581cac" providerId="ADAL" clId="{51F0C121-F6E8-4AE4-8769-5E49C3078A10}" dt="2022-12-20T21:02:57.157" v="211"/>
          <ac:picMkLst>
            <pc:docMk/>
            <pc:sldMk cId="1270928284" sldId="523"/>
            <ac:picMk id="3" creationId="{630DD0E0-D798-72E1-4993-C604ABD5C27C}"/>
          </ac:picMkLst>
        </pc:picChg>
      </pc:sldChg>
      <pc:sldChg chg="addSp delSp modSp mod">
        <pc:chgData name="Edson Schwanke | Crasa Infraestrutura" userId="65f00dee-0ed4-4040-b194-8f9512581cac" providerId="ADAL" clId="{51F0C121-F6E8-4AE4-8769-5E49C3078A10}" dt="2022-12-21T13:36:04.658" v="369" actId="1036"/>
        <pc:sldMkLst>
          <pc:docMk/>
          <pc:sldMk cId="1322754814" sldId="550"/>
        </pc:sldMkLst>
        <pc:picChg chg="del">
          <ac:chgData name="Edson Schwanke | Crasa Infraestrutura" userId="65f00dee-0ed4-4040-b194-8f9512581cac" providerId="ADAL" clId="{51F0C121-F6E8-4AE4-8769-5E49C3078A10}" dt="2022-12-21T13:35:34.442" v="339" actId="478"/>
          <ac:picMkLst>
            <pc:docMk/>
            <pc:sldMk cId="1322754814" sldId="550"/>
            <ac:picMk id="2" creationId="{E0BA7141-D2F3-A9B2-E48B-D55D1D290473}"/>
          </ac:picMkLst>
        </pc:picChg>
        <pc:picChg chg="add mod">
          <ac:chgData name="Edson Schwanke | Crasa Infraestrutura" userId="65f00dee-0ed4-4040-b194-8f9512581cac" providerId="ADAL" clId="{51F0C121-F6E8-4AE4-8769-5E49C3078A10}" dt="2022-12-21T13:36:04.658" v="369" actId="1036"/>
          <ac:picMkLst>
            <pc:docMk/>
            <pc:sldMk cId="1322754814" sldId="550"/>
            <ac:picMk id="3" creationId="{A411BE2B-484D-5D14-9D89-28A6D1493E54}"/>
          </ac:picMkLst>
        </pc:picChg>
      </pc:sldChg>
      <pc:sldChg chg="addSp delSp modSp mod">
        <pc:chgData name="Edson Schwanke | Crasa Infraestrutura" userId="65f00dee-0ed4-4040-b194-8f9512581cac" providerId="ADAL" clId="{51F0C121-F6E8-4AE4-8769-5E49C3078A10}" dt="2022-12-21T13:43:01.733" v="394" actId="1036"/>
        <pc:sldMkLst>
          <pc:docMk/>
          <pc:sldMk cId="3339970200" sldId="551"/>
        </pc:sldMkLst>
        <pc:picChg chg="del">
          <ac:chgData name="Edson Schwanke | Crasa Infraestrutura" userId="65f00dee-0ed4-4040-b194-8f9512581cac" providerId="ADAL" clId="{51F0C121-F6E8-4AE4-8769-5E49C3078A10}" dt="2022-12-21T13:36:16.026" v="370" actId="478"/>
          <ac:picMkLst>
            <pc:docMk/>
            <pc:sldMk cId="3339970200" sldId="551"/>
            <ac:picMk id="2" creationId="{ABB2CE1F-F3C2-C20A-CBAF-04DFEABD572C}"/>
          </ac:picMkLst>
        </pc:picChg>
        <pc:picChg chg="add mod">
          <ac:chgData name="Edson Schwanke | Crasa Infraestrutura" userId="65f00dee-0ed4-4040-b194-8f9512581cac" providerId="ADAL" clId="{51F0C121-F6E8-4AE4-8769-5E49C3078A10}" dt="2022-12-21T13:43:01.733" v="394" actId="1036"/>
          <ac:picMkLst>
            <pc:docMk/>
            <pc:sldMk cId="3339970200" sldId="551"/>
            <ac:picMk id="3" creationId="{63386E66-49C7-D148-F276-790DAE920106}"/>
          </ac:picMkLst>
        </pc:picChg>
      </pc:sldChg>
      <pc:sldChg chg="addSp delSp modSp mod">
        <pc:chgData name="Edson Schwanke | Crasa Infraestrutura" userId="65f00dee-0ed4-4040-b194-8f9512581cac" providerId="ADAL" clId="{51F0C121-F6E8-4AE4-8769-5E49C3078A10}" dt="2022-12-20T20:31:36.154" v="136" actId="1036"/>
        <pc:sldMkLst>
          <pc:docMk/>
          <pc:sldMk cId="2848876391" sldId="554"/>
        </pc:sldMkLst>
        <pc:picChg chg="add mod">
          <ac:chgData name="Edson Schwanke | Crasa Infraestrutura" userId="65f00dee-0ed4-4040-b194-8f9512581cac" providerId="ADAL" clId="{51F0C121-F6E8-4AE4-8769-5E49C3078A10}" dt="2022-12-20T20:31:36.154" v="136" actId="1036"/>
          <ac:picMkLst>
            <pc:docMk/>
            <pc:sldMk cId="2848876391" sldId="554"/>
            <ac:picMk id="3" creationId="{07673C40-002A-7D6E-7ABF-BDEEB08D6A3B}"/>
          </ac:picMkLst>
        </pc:picChg>
        <pc:picChg chg="del">
          <ac:chgData name="Edson Schwanke | Crasa Infraestrutura" userId="65f00dee-0ed4-4040-b194-8f9512581cac" providerId="ADAL" clId="{51F0C121-F6E8-4AE4-8769-5E49C3078A10}" dt="2022-12-20T20:26:35.222" v="16" actId="478"/>
          <ac:picMkLst>
            <pc:docMk/>
            <pc:sldMk cId="2848876391" sldId="554"/>
            <ac:picMk id="9" creationId="{62359186-3E37-CFE1-D89B-C6BFE8C295C4}"/>
          </ac:picMkLst>
        </pc:picChg>
      </pc:sldChg>
      <pc:sldChg chg="addSp delSp modSp mod">
        <pc:chgData name="Edson Schwanke | Crasa Infraestrutura" userId="65f00dee-0ed4-4040-b194-8f9512581cac" providerId="ADAL" clId="{51F0C121-F6E8-4AE4-8769-5E49C3078A10}" dt="2022-12-21T12:32:56.764" v="338" actId="1038"/>
        <pc:sldMkLst>
          <pc:docMk/>
          <pc:sldMk cId="1093682123" sldId="558"/>
        </pc:sldMkLst>
        <pc:picChg chg="add mod">
          <ac:chgData name="Edson Schwanke | Crasa Infraestrutura" userId="65f00dee-0ed4-4040-b194-8f9512581cac" providerId="ADAL" clId="{51F0C121-F6E8-4AE4-8769-5E49C3078A10}" dt="2022-12-21T12:32:56.764" v="338" actId="1038"/>
          <ac:picMkLst>
            <pc:docMk/>
            <pc:sldMk cId="1093682123" sldId="558"/>
            <ac:picMk id="2" creationId="{97373C66-8754-1245-8D09-529867E149B2}"/>
          </ac:picMkLst>
        </pc:picChg>
        <pc:picChg chg="del">
          <ac:chgData name="Edson Schwanke | Crasa Infraestrutura" userId="65f00dee-0ed4-4040-b194-8f9512581cac" providerId="ADAL" clId="{51F0C121-F6E8-4AE4-8769-5E49C3078A10}" dt="2022-12-21T12:32:09.853" v="274" actId="478"/>
          <ac:picMkLst>
            <pc:docMk/>
            <pc:sldMk cId="1093682123" sldId="558"/>
            <ac:picMk id="3" creationId="{314DA909-C8D1-4032-70AA-B43D7D0BBDF4}"/>
          </ac:picMkLst>
        </pc:picChg>
      </pc:sldChg>
      <pc:sldChg chg="addSp delSp modSp mod">
        <pc:chgData name="Edson Schwanke | Crasa Infraestrutura" userId="65f00dee-0ed4-4040-b194-8f9512581cac" providerId="ADAL" clId="{51F0C121-F6E8-4AE4-8769-5E49C3078A10}" dt="2022-12-20T20:31:22.036" v="105" actId="1038"/>
        <pc:sldMkLst>
          <pc:docMk/>
          <pc:sldMk cId="2146574002" sldId="561"/>
        </pc:sldMkLst>
        <pc:picChg chg="del">
          <ac:chgData name="Edson Schwanke | Crasa Infraestrutura" userId="65f00dee-0ed4-4040-b194-8f9512581cac" providerId="ADAL" clId="{51F0C121-F6E8-4AE4-8769-5E49C3078A10}" dt="2022-12-20T20:26:33.273" v="15" actId="478"/>
          <ac:picMkLst>
            <pc:docMk/>
            <pc:sldMk cId="2146574002" sldId="561"/>
            <ac:picMk id="2" creationId="{10F7C03A-D6E2-8602-7D23-C934B7D7DE69}"/>
          </ac:picMkLst>
        </pc:picChg>
        <pc:picChg chg="add mod">
          <ac:chgData name="Edson Schwanke | Crasa Infraestrutura" userId="65f00dee-0ed4-4040-b194-8f9512581cac" providerId="ADAL" clId="{51F0C121-F6E8-4AE4-8769-5E49C3078A10}" dt="2022-12-20T20:31:22.036" v="105" actId="1038"/>
          <ac:picMkLst>
            <pc:docMk/>
            <pc:sldMk cId="2146574002" sldId="561"/>
            <ac:picMk id="4" creationId="{BB0AB547-9362-786D-7213-579324DEE232}"/>
          </ac:picMkLst>
        </pc:picChg>
      </pc:sldChg>
      <pc:sldChg chg="addSp delSp modSp mod">
        <pc:chgData name="Edson Schwanke | Crasa Infraestrutura" userId="65f00dee-0ed4-4040-b194-8f9512581cac" providerId="ADAL" clId="{51F0C121-F6E8-4AE4-8769-5E49C3078A10}" dt="2022-12-21T12:20:13.226" v="273" actId="1036"/>
        <pc:sldMkLst>
          <pc:docMk/>
          <pc:sldMk cId="3779848104" sldId="562"/>
        </pc:sldMkLst>
        <pc:spChg chg="del mod">
          <ac:chgData name="Edson Schwanke | Crasa Infraestrutura" userId="65f00dee-0ed4-4040-b194-8f9512581cac" providerId="ADAL" clId="{51F0C121-F6E8-4AE4-8769-5E49C3078A10}" dt="2022-12-21T12:17:59.409" v="216" actId="478"/>
          <ac:spMkLst>
            <pc:docMk/>
            <pc:sldMk cId="3779848104" sldId="562"/>
            <ac:spMk id="4" creationId="{3E4E583E-E85C-3D4C-7C8F-CF0BCE82636F}"/>
          </ac:spMkLst>
        </pc:spChg>
        <pc:spChg chg="del mod">
          <ac:chgData name="Edson Schwanke | Crasa Infraestrutura" userId="65f00dee-0ed4-4040-b194-8f9512581cac" providerId="ADAL" clId="{51F0C121-F6E8-4AE4-8769-5E49C3078A10}" dt="2022-12-21T12:17:57.031" v="215" actId="478"/>
          <ac:spMkLst>
            <pc:docMk/>
            <pc:sldMk cId="3779848104" sldId="562"/>
            <ac:spMk id="8" creationId="{AEA55F18-CE32-4B06-B960-C5702C036A10}"/>
          </ac:spMkLst>
        </pc:spChg>
        <pc:spChg chg="del">
          <ac:chgData name="Edson Schwanke | Crasa Infraestrutura" userId="65f00dee-0ed4-4040-b194-8f9512581cac" providerId="ADAL" clId="{51F0C121-F6E8-4AE4-8769-5E49C3078A10}" dt="2022-12-21T12:18:02.017" v="217" actId="478"/>
          <ac:spMkLst>
            <pc:docMk/>
            <pc:sldMk cId="3779848104" sldId="562"/>
            <ac:spMk id="9" creationId="{73261DE0-A473-F58D-3C04-CFBA6E5A20A6}"/>
          </ac:spMkLst>
        </pc:spChg>
        <pc:spChg chg="del topLvl">
          <ac:chgData name="Edson Schwanke | Crasa Infraestrutura" userId="65f00dee-0ed4-4040-b194-8f9512581cac" providerId="ADAL" clId="{51F0C121-F6E8-4AE4-8769-5E49C3078A10}" dt="2022-12-21T12:18:04.023" v="218" actId="478"/>
          <ac:spMkLst>
            <pc:docMk/>
            <pc:sldMk cId="3779848104" sldId="562"/>
            <ac:spMk id="16" creationId="{BE5C261F-1CCA-6951-9942-0F749FB297B1}"/>
          </ac:spMkLst>
        </pc:spChg>
        <pc:spChg chg="del topLvl">
          <ac:chgData name="Edson Schwanke | Crasa Infraestrutura" userId="65f00dee-0ed4-4040-b194-8f9512581cac" providerId="ADAL" clId="{51F0C121-F6E8-4AE4-8769-5E49C3078A10}" dt="2022-12-21T12:18:06.466" v="219" actId="478"/>
          <ac:spMkLst>
            <pc:docMk/>
            <pc:sldMk cId="3779848104" sldId="562"/>
            <ac:spMk id="17" creationId="{D3D5799B-DB1F-2389-2F04-C879E07678E3}"/>
          </ac:spMkLst>
        </pc:spChg>
        <pc:grpChg chg="del">
          <ac:chgData name="Edson Schwanke | Crasa Infraestrutura" userId="65f00dee-0ed4-4040-b194-8f9512581cac" providerId="ADAL" clId="{51F0C121-F6E8-4AE4-8769-5E49C3078A10}" dt="2022-12-21T12:18:04.023" v="218" actId="478"/>
          <ac:grpSpMkLst>
            <pc:docMk/>
            <pc:sldMk cId="3779848104" sldId="562"/>
            <ac:grpSpMk id="3" creationId="{1A9F6A03-BA2A-6162-E81D-469ED0E2C018}"/>
          </ac:grpSpMkLst>
        </pc:grpChg>
        <pc:picChg chg="del">
          <ac:chgData name="Edson Schwanke | Crasa Infraestrutura" userId="65f00dee-0ed4-4040-b194-8f9512581cac" providerId="ADAL" clId="{51F0C121-F6E8-4AE4-8769-5E49C3078A10}" dt="2022-12-21T12:17:50.397" v="212" actId="478"/>
          <ac:picMkLst>
            <pc:docMk/>
            <pc:sldMk cId="3779848104" sldId="562"/>
            <ac:picMk id="2" creationId="{96CE0E9A-AD85-5DA5-80FE-B8944C3A0059}"/>
          </ac:picMkLst>
        </pc:picChg>
        <pc:picChg chg="add del">
          <ac:chgData name="Edson Schwanke | Crasa Infraestrutura" userId="65f00dee-0ed4-4040-b194-8f9512581cac" providerId="ADAL" clId="{51F0C121-F6E8-4AE4-8769-5E49C3078A10}" dt="2022-12-21T12:18:44.942" v="221" actId="478"/>
          <ac:picMkLst>
            <pc:docMk/>
            <pc:sldMk cId="3779848104" sldId="562"/>
            <ac:picMk id="11" creationId="{7C9552F6-235B-F14D-1591-AA7B39FF1734}"/>
          </ac:picMkLst>
        </pc:picChg>
        <pc:picChg chg="add mod">
          <ac:chgData name="Edson Schwanke | Crasa Infraestrutura" userId="65f00dee-0ed4-4040-b194-8f9512581cac" providerId="ADAL" clId="{51F0C121-F6E8-4AE4-8769-5E49C3078A10}" dt="2022-12-21T12:20:13.226" v="273" actId="1036"/>
          <ac:picMkLst>
            <pc:docMk/>
            <pc:sldMk cId="3779848104" sldId="562"/>
            <ac:picMk id="13" creationId="{A1389F08-59D6-36BF-59B9-A8230932EA34}"/>
          </ac:picMkLst>
        </pc:picChg>
      </pc:sldChg>
    </pc:docChg>
  </pc:docChgLst>
  <pc:docChgLst>
    <pc:chgData name="Edson Schwanke | Crasa Infraestrutura" userId="65f00dee-0ed4-4040-b194-8f9512581cac" providerId="ADAL" clId="{60343DB8-C378-4F65-BE50-9CAA77622F50}"/>
    <pc:docChg chg="undo custSel addSld delSld modSld sldOrd">
      <pc:chgData name="Edson Schwanke | Crasa Infraestrutura" userId="65f00dee-0ed4-4040-b194-8f9512581cac" providerId="ADAL" clId="{60343DB8-C378-4F65-BE50-9CAA77622F50}" dt="2023-02-02T11:57:12.430" v="280" actId="1035"/>
      <pc:docMkLst>
        <pc:docMk/>
      </pc:docMkLst>
      <pc:sldChg chg="addSp delSp del mod">
        <pc:chgData name="Edson Schwanke | Crasa Infraestrutura" userId="65f00dee-0ed4-4040-b194-8f9512581cac" providerId="ADAL" clId="{60343DB8-C378-4F65-BE50-9CAA77622F50}" dt="2023-02-02T11:20:13.946" v="244" actId="2696"/>
        <pc:sldMkLst>
          <pc:docMk/>
          <pc:sldMk cId="1768799694" sldId="514"/>
        </pc:sldMkLst>
        <pc:picChg chg="del">
          <ac:chgData name="Edson Schwanke | Crasa Infraestrutura" userId="65f00dee-0ed4-4040-b194-8f9512581cac" providerId="ADAL" clId="{60343DB8-C378-4F65-BE50-9CAA77622F50}" dt="2023-02-02T11:18:46.911" v="227" actId="478"/>
          <ac:picMkLst>
            <pc:docMk/>
            <pc:sldMk cId="1768799694" sldId="514"/>
            <ac:picMk id="2" creationId="{A35E87B2-9DC2-457D-6FD6-B8158F2A4718}"/>
          </ac:picMkLst>
        </pc:picChg>
        <pc:picChg chg="add del">
          <ac:chgData name="Edson Schwanke | Crasa Infraestrutura" userId="65f00dee-0ed4-4040-b194-8f9512581cac" providerId="ADAL" clId="{60343DB8-C378-4F65-BE50-9CAA77622F50}" dt="2023-02-02T11:19:19.744" v="229"/>
          <ac:picMkLst>
            <pc:docMk/>
            <pc:sldMk cId="1768799694" sldId="514"/>
            <ac:picMk id="3" creationId="{ED62789F-4F4B-FCBC-00E7-B5CE20C15992}"/>
          </ac:picMkLst>
        </pc:picChg>
      </pc:sldChg>
      <pc:sldChg chg="modSp mod ord">
        <pc:chgData name="Edson Schwanke | Crasa Infraestrutura" userId="65f00dee-0ed4-4040-b194-8f9512581cac" providerId="ADAL" clId="{60343DB8-C378-4F65-BE50-9CAA77622F50}" dt="2023-02-02T11:20:03.122" v="243" actId="20577"/>
        <pc:sldMkLst>
          <pc:docMk/>
          <pc:sldMk cId="2191282707" sldId="515"/>
        </pc:sldMkLst>
        <pc:spChg chg="mod">
          <ac:chgData name="Edson Schwanke | Crasa Infraestrutura" userId="65f00dee-0ed4-4040-b194-8f9512581cac" providerId="ADAL" clId="{60343DB8-C378-4F65-BE50-9CAA77622F50}" dt="2023-02-02T11:20:03.122" v="243" actId="20577"/>
          <ac:spMkLst>
            <pc:docMk/>
            <pc:sldMk cId="2191282707" sldId="515"/>
            <ac:spMk id="12" creationId="{1F92F894-FAE4-4C0E-BACF-DD534E696887}"/>
          </ac:spMkLst>
        </pc:spChg>
      </pc:sldChg>
      <pc:sldChg chg="addSp delSp mod">
        <pc:chgData name="Edson Schwanke | Crasa Infraestrutura" userId="65f00dee-0ed4-4040-b194-8f9512581cac" providerId="ADAL" clId="{60343DB8-C378-4F65-BE50-9CAA77622F50}" dt="2023-01-30T19:09:51.612" v="1"/>
        <pc:sldMkLst>
          <pc:docMk/>
          <pc:sldMk cId="1322754814" sldId="550"/>
        </pc:sldMkLst>
        <pc:picChg chg="add">
          <ac:chgData name="Edson Schwanke | Crasa Infraestrutura" userId="65f00dee-0ed4-4040-b194-8f9512581cac" providerId="ADAL" clId="{60343DB8-C378-4F65-BE50-9CAA77622F50}" dt="2023-01-30T19:09:51.612" v="1"/>
          <ac:picMkLst>
            <pc:docMk/>
            <pc:sldMk cId="1322754814" sldId="550"/>
            <ac:picMk id="2" creationId="{54153BAE-C289-E639-746A-39A522A8192B}"/>
          </ac:picMkLst>
        </pc:picChg>
        <pc:picChg chg="del">
          <ac:chgData name="Edson Schwanke | Crasa Infraestrutura" userId="65f00dee-0ed4-4040-b194-8f9512581cac" providerId="ADAL" clId="{60343DB8-C378-4F65-BE50-9CAA77622F50}" dt="2023-01-30T19:09:39.943" v="0" actId="478"/>
          <ac:picMkLst>
            <pc:docMk/>
            <pc:sldMk cId="1322754814" sldId="550"/>
            <ac:picMk id="3" creationId="{A411BE2B-484D-5D14-9D89-28A6D1493E54}"/>
          </ac:picMkLst>
        </pc:picChg>
      </pc:sldChg>
      <pc:sldChg chg="addSp delSp mod">
        <pc:chgData name="Edson Schwanke | Crasa Infraestrutura" userId="65f00dee-0ed4-4040-b194-8f9512581cac" providerId="ADAL" clId="{60343DB8-C378-4F65-BE50-9CAA77622F50}" dt="2023-01-30T19:10:22.972" v="3"/>
        <pc:sldMkLst>
          <pc:docMk/>
          <pc:sldMk cId="3339970200" sldId="551"/>
        </pc:sldMkLst>
        <pc:picChg chg="add">
          <ac:chgData name="Edson Schwanke | Crasa Infraestrutura" userId="65f00dee-0ed4-4040-b194-8f9512581cac" providerId="ADAL" clId="{60343DB8-C378-4F65-BE50-9CAA77622F50}" dt="2023-01-30T19:10:22.972" v="3"/>
          <ac:picMkLst>
            <pc:docMk/>
            <pc:sldMk cId="3339970200" sldId="551"/>
            <ac:picMk id="2" creationId="{5BA27608-CF87-0587-00A4-1F4524549585}"/>
          </ac:picMkLst>
        </pc:picChg>
        <pc:picChg chg="del">
          <ac:chgData name="Edson Schwanke | Crasa Infraestrutura" userId="65f00dee-0ed4-4040-b194-8f9512581cac" providerId="ADAL" clId="{60343DB8-C378-4F65-BE50-9CAA77622F50}" dt="2023-01-30T19:10:09.301" v="2" actId="478"/>
          <ac:picMkLst>
            <pc:docMk/>
            <pc:sldMk cId="3339970200" sldId="551"/>
            <ac:picMk id="3" creationId="{63386E66-49C7-D148-F276-790DAE920106}"/>
          </ac:picMkLst>
        </pc:picChg>
      </pc:sldChg>
      <pc:sldChg chg="addSp delSp modSp mod">
        <pc:chgData name="Edson Schwanke | Crasa Infraestrutura" userId="65f00dee-0ed4-4040-b194-8f9512581cac" providerId="ADAL" clId="{60343DB8-C378-4F65-BE50-9CAA77622F50}" dt="2023-01-30T20:07:37.652" v="172" actId="14100"/>
        <pc:sldMkLst>
          <pc:docMk/>
          <pc:sldMk cId="2347473977" sldId="553"/>
        </pc:sldMkLst>
        <pc:picChg chg="add del mod">
          <ac:chgData name="Edson Schwanke | Crasa Infraestrutura" userId="65f00dee-0ed4-4040-b194-8f9512581cac" providerId="ADAL" clId="{60343DB8-C378-4F65-BE50-9CAA77622F50}" dt="2023-01-30T20:01:15.037" v="145" actId="478"/>
          <ac:picMkLst>
            <pc:docMk/>
            <pc:sldMk cId="2347473977" sldId="553"/>
            <ac:picMk id="2" creationId="{1228B7B6-F3C6-71C1-2343-275425FCAAF7}"/>
          </ac:picMkLst>
        </pc:picChg>
        <pc:picChg chg="add mod">
          <ac:chgData name="Edson Schwanke | Crasa Infraestrutura" userId="65f00dee-0ed4-4040-b194-8f9512581cac" providerId="ADAL" clId="{60343DB8-C378-4F65-BE50-9CAA77622F50}" dt="2023-01-30T20:07:37.652" v="172" actId="14100"/>
          <ac:picMkLst>
            <pc:docMk/>
            <pc:sldMk cId="2347473977" sldId="553"/>
            <ac:picMk id="3" creationId="{A86C076F-0332-9094-D6AA-115D9B88D755}"/>
          </ac:picMkLst>
        </pc:picChg>
        <pc:picChg chg="del">
          <ac:chgData name="Edson Schwanke | Crasa Infraestrutura" userId="65f00dee-0ed4-4040-b194-8f9512581cac" providerId="ADAL" clId="{60343DB8-C378-4F65-BE50-9CAA77622F50}" dt="2023-01-30T19:58:42.871" v="29" actId="478"/>
          <ac:picMkLst>
            <pc:docMk/>
            <pc:sldMk cId="2347473977" sldId="553"/>
            <ac:picMk id="8" creationId="{4CA895D1-7F52-47C4-1F4A-E8936BC1E993}"/>
          </ac:picMkLst>
        </pc:picChg>
      </pc:sldChg>
      <pc:sldChg chg="addSp delSp modSp mod">
        <pc:chgData name="Edson Schwanke | Crasa Infraestrutura" userId="65f00dee-0ed4-4040-b194-8f9512581cac" providerId="ADAL" clId="{60343DB8-C378-4F65-BE50-9CAA77622F50}" dt="2023-01-30T20:08:48.685" v="202" actId="1036"/>
        <pc:sldMkLst>
          <pc:docMk/>
          <pc:sldMk cId="110471927" sldId="557"/>
        </pc:sldMkLst>
        <pc:picChg chg="add del mod">
          <ac:chgData name="Edson Schwanke | Crasa Infraestrutura" userId="65f00dee-0ed4-4040-b194-8f9512581cac" providerId="ADAL" clId="{60343DB8-C378-4F65-BE50-9CAA77622F50}" dt="2023-01-30T20:01:19.744" v="146" actId="478"/>
          <ac:picMkLst>
            <pc:docMk/>
            <pc:sldMk cId="110471927" sldId="557"/>
            <ac:picMk id="2" creationId="{9507C333-808A-44DA-609C-64E4960A46FC}"/>
          </ac:picMkLst>
        </pc:picChg>
        <pc:picChg chg="del">
          <ac:chgData name="Edson Schwanke | Crasa Infraestrutura" userId="65f00dee-0ed4-4040-b194-8f9512581cac" providerId="ADAL" clId="{60343DB8-C378-4F65-BE50-9CAA77622F50}" dt="2023-01-30T19:59:22.721" v="73" actId="478"/>
          <ac:picMkLst>
            <pc:docMk/>
            <pc:sldMk cId="110471927" sldId="557"/>
            <ac:picMk id="3" creationId="{331DC1AD-905D-369C-88EC-A4EA87CD5D53}"/>
          </ac:picMkLst>
        </pc:picChg>
        <pc:picChg chg="add mod">
          <ac:chgData name="Edson Schwanke | Crasa Infraestrutura" userId="65f00dee-0ed4-4040-b194-8f9512581cac" providerId="ADAL" clId="{60343DB8-C378-4F65-BE50-9CAA77622F50}" dt="2023-01-30T20:08:48.685" v="202" actId="1036"/>
          <ac:picMkLst>
            <pc:docMk/>
            <pc:sldMk cId="110471927" sldId="557"/>
            <ac:picMk id="4" creationId="{59D9E83A-5743-6B2A-10E2-1639F2C938AB}"/>
          </ac:picMkLst>
        </pc:picChg>
      </pc:sldChg>
      <pc:sldChg chg="addSp delSp modSp add del mod">
        <pc:chgData name="Edson Schwanke | Crasa Infraestrutura" userId="65f00dee-0ed4-4040-b194-8f9512581cac" providerId="ADAL" clId="{60343DB8-C378-4F65-BE50-9CAA77622F50}" dt="2023-01-30T20:09:20.817" v="225" actId="1036"/>
        <pc:sldMkLst>
          <pc:docMk/>
          <pc:sldMk cId="2717869521" sldId="559"/>
        </pc:sldMkLst>
        <pc:picChg chg="add mod">
          <ac:chgData name="Edson Schwanke | Crasa Infraestrutura" userId="65f00dee-0ed4-4040-b194-8f9512581cac" providerId="ADAL" clId="{60343DB8-C378-4F65-BE50-9CAA77622F50}" dt="2023-01-30T20:09:20.817" v="225" actId="1036"/>
          <ac:picMkLst>
            <pc:docMk/>
            <pc:sldMk cId="2717869521" sldId="559"/>
            <ac:picMk id="2" creationId="{D3599C77-EB31-64E2-60AE-FC318E3A51DD}"/>
          </ac:picMkLst>
        </pc:picChg>
        <pc:picChg chg="del">
          <ac:chgData name="Edson Schwanke | Crasa Infraestrutura" userId="65f00dee-0ed4-4040-b194-8f9512581cac" providerId="ADAL" clId="{60343DB8-C378-4F65-BE50-9CAA77622F50}" dt="2023-01-30T20:07:08.911" v="147" actId="478"/>
          <ac:picMkLst>
            <pc:docMk/>
            <pc:sldMk cId="2717869521" sldId="559"/>
            <ac:picMk id="3" creationId="{365B3C18-3BFF-E17A-9306-6A092C1F1E5F}"/>
          </ac:picMkLst>
        </pc:picChg>
      </pc:sldChg>
      <pc:sldChg chg="addSp delSp modSp mod">
        <pc:chgData name="Edson Schwanke | Crasa Infraestrutura" userId="65f00dee-0ed4-4040-b194-8f9512581cac" providerId="ADAL" clId="{60343DB8-C378-4F65-BE50-9CAA77622F50}" dt="2023-01-30T19:32:04.771" v="28" actId="1036"/>
        <pc:sldMkLst>
          <pc:docMk/>
          <pc:sldMk cId="2430844578" sldId="560"/>
        </pc:sldMkLst>
        <pc:picChg chg="add mod">
          <ac:chgData name="Edson Schwanke | Crasa Infraestrutura" userId="65f00dee-0ed4-4040-b194-8f9512581cac" providerId="ADAL" clId="{60343DB8-C378-4F65-BE50-9CAA77622F50}" dt="2023-01-30T19:32:04.771" v="28" actId="1036"/>
          <ac:picMkLst>
            <pc:docMk/>
            <pc:sldMk cId="2430844578" sldId="560"/>
            <ac:picMk id="2" creationId="{7C5D4EEB-900F-FAF3-C55E-EE06F23E217C}"/>
          </ac:picMkLst>
        </pc:picChg>
        <pc:picChg chg="del">
          <ac:chgData name="Edson Schwanke | Crasa Infraestrutura" userId="65f00dee-0ed4-4040-b194-8f9512581cac" providerId="ADAL" clId="{60343DB8-C378-4F65-BE50-9CAA77622F50}" dt="2023-01-30T19:31:51.414" v="4" actId="478"/>
          <ac:picMkLst>
            <pc:docMk/>
            <pc:sldMk cId="2430844578" sldId="560"/>
            <ac:picMk id="14" creationId="{49D74E9D-F360-8713-811A-138F783618B8}"/>
          </ac:picMkLst>
        </pc:picChg>
      </pc:sldChg>
      <pc:sldChg chg="modSp add mod">
        <pc:chgData name="Edson Schwanke | Crasa Infraestrutura" userId="65f00dee-0ed4-4040-b194-8f9512581cac" providerId="ADAL" clId="{60343DB8-C378-4F65-BE50-9CAA77622F50}" dt="2023-02-02T11:57:12.430" v="280" actId="1035"/>
        <pc:sldMkLst>
          <pc:docMk/>
          <pc:sldMk cId="890472595" sldId="563"/>
        </pc:sldMkLst>
        <pc:spChg chg="mod">
          <ac:chgData name="Edson Schwanke | Crasa Infraestrutura" userId="65f00dee-0ed4-4040-b194-8f9512581cac" providerId="ADAL" clId="{60343DB8-C378-4F65-BE50-9CAA77622F50}" dt="2023-02-02T11:57:03.189" v="256" actId="20577"/>
          <ac:spMkLst>
            <pc:docMk/>
            <pc:sldMk cId="890472595" sldId="563"/>
            <ac:spMk id="12" creationId="{1F92F894-FAE4-4C0E-BACF-DD534E696887}"/>
          </ac:spMkLst>
        </pc:spChg>
        <pc:picChg chg="mod">
          <ac:chgData name="Edson Schwanke | Crasa Infraestrutura" userId="65f00dee-0ed4-4040-b194-8f9512581cac" providerId="ADAL" clId="{60343DB8-C378-4F65-BE50-9CAA77622F50}" dt="2023-02-02T11:57:12.430" v="280" actId="1035"/>
          <ac:picMkLst>
            <pc:docMk/>
            <pc:sldMk cId="890472595" sldId="563"/>
            <ac:picMk id="2" creationId="{A35E87B2-9DC2-457D-6FD6-B8158F2A4718}"/>
          </ac:picMkLst>
        </pc:picChg>
      </pc:sldChg>
    </pc:docChg>
  </pc:docChgLst>
  <pc:docChgLst>
    <pc:chgData name="Edson Schwanke | Crasa Infraestrutura" userId="65f00dee-0ed4-4040-b194-8f9512581cac" providerId="ADAL" clId="{670FCD08-C69F-4DED-AEA6-42A769E107A9}"/>
    <pc:docChg chg="undo custSel addSld delSld modSld sldOrd">
      <pc:chgData name="Edson Schwanke | Crasa Infraestrutura" userId="65f00dee-0ed4-4040-b194-8f9512581cac" providerId="ADAL" clId="{670FCD08-C69F-4DED-AEA6-42A769E107A9}" dt="2022-07-21T19:33:17.718" v="1390" actId="20577"/>
      <pc:docMkLst>
        <pc:docMk/>
      </pc:docMkLst>
      <pc:sldChg chg="modSp mod">
        <pc:chgData name="Edson Schwanke | Crasa Infraestrutura" userId="65f00dee-0ed4-4040-b194-8f9512581cac" providerId="ADAL" clId="{670FCD08-C69F-4DED-AEA6-42A769E107A9}" dt="2022-07-13T18:06:11.041" v="81" actId="20577"/>
        <pc:sldMkLst>
          <pc:docMk/>
          <pc:sldMk cId="3980699782" sldId="256"/>
        </pc:sldMkLst>
        <pc:spChg chg="mod">
          <ac:chgData name="Edson Schwanke | Crasa Infraestrutura" userId="65f00dee-0ed4-4040-b194-8f9512581cac" providerId="ADAL" clId="{670FCD08-C69F-4DED-AEA6-42A769E107A9}" dt="2022-07-13T18:06:11.041" v="81" actId="20577"/>
          <ac:spMkLst>
            <pc:docMk/>
            <pc:sldMk cId="3980699782" sldId="256"/>
            <ac:spMk id="13" creationId="{EF270033-4665-4BD3-BCF8-3364B160B400}"/>
          </ac:spMkLst>
        </pc:spChg>
      </pc:sldChg>
      <pc:sldChg chg="modSp mod">
        <pc:chgData name="Edson Schwanke | Crasa Infraestrutura" userId="65f00dee-0ed4-4040-b194-8f9512581cac" providerId="ADAL" clId="{670FCD08-C69F-4DED-AEA6-42A769E107A9}" dt="2022-07-21T19:33:17.718" v="1390" actId="20577"/>
        <pc:sldMkLst>
          <pc:docMk/>
          <pc:sldMk cId="623543341" sldId="441"/>
        </pc:sldMkLst>
        <pc:spChg chg="mod">
          <ac:chgData name="Edson Schwanke | Crasa Infraestrutura" userId="65f00dee-0ed4-4040-b194-8f9512581cac" providerId="ADAL" clId="{670FCD08-C69F-4DED-AEA6-42A769E107A9}" dt="2022-07-21T19:33:17.718" v="1390" actId="20577"/>
          <ac:spMkLst>
            <pc:docMk/>
            <pc:sldMk cId="623543341" sldId="441"/>
            <ac:spMk id="12" creationId="{1F92F894-FAE4-4C0E-BACF-DD534E696887}"/>
          </ac:spMkLst>
        </pc:spChg>
      </pc:sldChg>
      <pc:sldChg chg="addSp delSp modSp mod">
        <pc:chgData name="Edson Schwanke | Crasa Infraestrutura" userId="65f00dee-0ed4-4040-b194-8f9512581cac" providerId="ADAL" clId="{670FCD08-C69F-4DED-AEA6-42A769E107A9}" dt="2022-07-20T16:31:30.694" v="210" actId="1038"/>
        <pc:sldMkLst>
          <pc:docMk/>
          <pc:sldMk cId="1768799694" sldId="514"/>
        </pc:sldMkLst>
        <pc:graphicFrameChg chg="add del mod modGraphic">
          <ac:chgData name="Edson Schwanke | Crasa Infraestrutura" userId="65f00dee-0ed4-4040-b194-8f9512581cac" providerId="ADAL" clId="{670FCD08-C69F-4DED-AEA6-42A769E107A9}" dt="2022-07-20T16:24:53.530" v="104" actId="478"/>
          <ac:graphicFrameMkLst>
            <pc:docMk/>
            <pc:sldMk cId="1768799694" sldId="514"/>
            <ac:graphicFrameMk id="2" creationId="{A15AE862-C497-6C73-AA31-0EEB1E51B126}"/>
          </ac:graphicFrameMkLst>
        </pc:graphicFrameChg>
        <pc:picChg chg="add del mod">
          <ac:chgData name="Edson Schwanke | Crasa Infraestrutura" userId="65f00dee-0ed4-4040-b194-8f9512581cac" providerId="ADAL" clId="{670FCD08-C69F-4DED-AEA6-42A769E107A9}" dt="2022-07-20T16:28:07.066" v="136" actId="478"/>
          <ac:picMkLst>
            <pc:docMk/>
            <pc:sldMk cId="1768799694" sldId="514"/>
            <ac:picMk id="4" creationId="{2B87449B-D770-0B78-EED2-5076B661938A}"/>
          </ac:picMkLst>
        </pc:picChg>
        <pc:picChg chg="add mod">
          <ac:chgData name="Edson Schwanke | Crasa Infraestrutura" userId="65f00dee-0ed4-4040-b194-8f9512581cac" providerId="ADAL" clId="{670FCD08-C69F-4DED-AEA6-42A769E107A9}" dt="2022-07-20T16:31:30.694" v="210" actId="1038"/>
          <ac:picMkLst>
            <pc:docMk/>
            <pc:sldMk cId="1768799694" sldId="514"/>
            <ac:picMk id="9" creationId="{DCA65722-BB1D-A2C7-24B5-0B47A7A35C82}"/>
          </ac:picMkLst>
        </pc:picChg>
        <pc:picChg chg="del">
          <ac:chgData name="Edson Schwanke | Crasa Infraestrutura" userId="65f00dee-0ed4-4040-b194-8f9512581cac" providerId="ADAL" clId="{670FCD08-C69F-4DED-AEA6-42A769E107A9}" dt="2022-07-20T16:23:03.283" v="97" actId="478"/>
          <ac:picMkLst>
            <pc:docMk/>
            <pc:sldMk cId="1768799694" sldId="514"/>
            <ac:picMk id="13" creationId="{4FEE8AF5-DA97-1BC4-2B54-EFA587B70848}"/>
          </ac:picMkLst>
        </pc:picChg>
      </pc:sldChg>
      <pc:sldChg chg="addSp delSp modSp mod">
        <pc:chgData name="Edson Schwanke | Crasa Infraestrutura" userId="65f00dee-0ed4-4040-b194-8f9512581cac" providerId="ADAL" clId="{670FCD08-C69F-4DED-AEA6-42A769E107A9}" dt="2022-07-20T16:30:55.209" v="180" actId="1038"/>
        <pc:sldMkLst>
          <pc:docMk/>
          <pc:sldMk cId="2191282707" sldId="515"/>
        </pc:sldMkLst>
        <pc:picChg chg="del">
          <ac:chgData name="Edson Schwanke | Crasa Infraestrutura" userId="65f00dee-0ed4-4040-b194-8f9512581cac" providerId="ADAL" clId="{670FCD08-C69F-4DED-AEA6-42A769E107A9}" dt="2022-07-20T16:23:10.268" v="98" actId="478"/>
          <ac:picMkLst>
            <pc:docMk/>
            <pc:sldMk cId="2191282707" sldId="515"/>
            <ac:picMk id="3" creationId="{C2F6B066-F0B1-9000-2950-EBB6943CDC53}"/>
          </ac:picMkLst>
        </pc:picChg>
        <pc:picChg chg="add mod">
          <ac:chgData name="Edson Schwanke | Crasa Infraestrutura" userId="65f00dee-0ed4-4040-b194-8f9512581cac" providerId="ADAL" clId="{670FCD08-C69F-4DED-AEA6-42A769E107A9}" dt="2022-07-20T16:30:55.209" v="180" actId="1038"/>
          <ac:picMkLst>
            <pc:docMk/>
            <pc:sldMk cId="2191282707" sldId="515"/>
            <ac:picMk id="4" creationId="{BD67C058-E409-61DF-9402-FF9CF2E5234B}"/>
          </ac:picMkLst>
        </pc:picChg>
      </pc:sldChg>
      <pc:sldChg chg="addSp delSp modSp mod">
        <pc:chgData name="Edson Schwanke | Crasa Infraestrutura" userId="65f00dee-0ed4-4040-b194-8f9512581cac" providerId="ADAL" clId="{670FCD08-C69F-4DED-AEA6-42A769E107A9}" dt="2022-07-20T17:43:31.587" v="289" actId="1035"/>
        <pc:sldMkLst>
          <pc:docMk/>
          <pc:sldMk cId="1880174603" sldId="516"/>
        </pc:sldMkLst>
        <pc:picChg chg="del">
          <ac:chgData name="Edson Schwanke | Crasa Infraestrutura" userId="65f00dee-0ed4-4040-b194-8f9512581cac" providerId="ADAL" clId="{670FCD08-C69F-4DED-AEA6-42A769E107A9}" dt="2022-07-20T17:38:32.400" v="218" actId="478"/>
          <ac:picMkLst>
            <pc:docMk/>
            <pc:sldMk cId="1880174603" sldId="516"/>
            <ac:picMk id="3" creationId="{4FD24A95-4C01-6CA7-8F82-673B4B9D0E12}"/>
          </ac:picMkLst>
        </pc:picChg>
        <pc:picChg chg="add del mod">
          <ac:chgData name="Edson Schwanke | Crasa Infraestrutura" userId="65f00dee-0ed4-4040-b194-8f9512581cac" providerId="ADAL" clId="{670FCD08-C69F-4DED-AEA6-42A769E107A9}" dt="2022-07-20T17:42:19.371" v="223" actId="478"/>
          <ac:picMkLst>
            <pc:docMk/>
            <pc:sldMk cId="1880174603" sldId="516"/>
            <ac:picMk id="4" creationId="{26A88FC6-68F7-D10F-AAE9-5336A258E5A2}"/>
          </ac:picMkLst>
        </pc:picChg>
        <pc:picChg chg="add mod">
          <ac:chgData name="Edson Schwanke | Crasa Infraestrutura" userId="65f00dee-0ed4-4040-b194-8f9512581cac" providerId="ADAL" clId="{670FCD08-C69F-4DED-AEA6-42A769E107A9}" dt="2022-07-20T17:43:31.587" v="289" actId="1035"/>
          <ac:picMkLst>
            <pc:docMk/>
            <pc:sldMk cId="1880174603" sldId="516"/>
            <ac:picMk id="9" creationId="{3EE5AFF9-7159-5F02-79DE-175367FA2761}"/>
          </ac:picMkLst>
        </pc:picChg>
      </pc:sldChg>
      <pc:sldChg chg="addSp delSp modSp mod">
        <pc:chgData name="Edson Schwanke | Crasa Infraestrutura" userId="65f00dee-0ed4-4040-b194-8f9512581cac" providerId="ADAL" clId="{670FCD08-C69F-4DED-AEA6-42A769E107A9}" dt="2022-07-20T18:20:09.864" v="355" actId="1035"/>
        <pc:sldMkLst>
          <pc:docMk/>
          <pc:sldMk cId="321686457" sldId="517"/>
        </pc:sldMkLst>
        <pc:graphicFrameChg chg="add del mod">
          <ac:chgData name="Edson Schwanke | Crasa Infraestrutura" userId="65f00dee-0ed4-4040-b194-8f9512581cac" providerId="ADAL" clId="{670FCD08-C69F-4DED-AEA6-42A769E107A9}" dt="2022-07-20T18:16:40.017" v="316" actId="478"/>
          <ac:graphicFrameMkLst>
            <pc:docMk/>
            <pc:sldMk cId="321686457" sldId="517"/>
            <ac:graphicFrameMk id="2" creationId="{CEE59196-E3FC-862F-2706-4A6971C0B0D6}"/>
          </ac:graphicFrameMkLst>
        </pc:graphicFrameChg>
        <pc:graphicFrameChg chg="add del mod">
          <ac:chgData name="Edson Schwanke | Crasa Infraestrutura" userId="65f00dee-0ed4-4040-b194-8f9512581cac" providerId="ADAL" clId="{670FCD08-C69F-4DED-AEA6-42A769E107A9}" dt="2022-07-20T18:19:17.331" v="320" actId="478"/>
          <ac:graphicFrameMkLst>
            <pc:docMk/>
            <pc:sldMk cId="321686457" sldId="517"/>
            <ac:graphicFrameMk id="4" creationId="{1850468D-6585-C9B2-FDD9-E4AEEDFECF9F}"/>
          </ac:graphicFrameMkLst>
        </pc:graphicFrameChg>
        <pc:picChg chg="del">
          <ac:chgData name="Edson Schwanke | Crasa Infraestrutura" userId="65f00dee-0ed4-4040-b194-8f9512581cac" providerId="ADAL" clId="{670FCD08-C69F-4DED-AEA6-42A769E107A9}" dt="2022-07-20T18:15:43.975" v="290" actId="478"/>
          <ac:picMkLst>
            <pc:docMk/>
            <pc:sldMk cId="321686457" sldId="517"/>
            <ac:picMk id="3" creationId="{A13129AD-9CA4-5ACE-C164-C61E0106460D}"/>
          </ac:picMkLst>
        </pc:picChg>
        <pc:picChg chg="add mod">
          <ac:chgData name="Edson Schwanke | Crasa Infraestrutura" userId="65f00dee-0ed4-4040-b194-8f9512581cac" providerId="ADAL" clId="{670FCD08-C69F-4DED-AEA6-42A769E107A9}" dt="2022-07-20T18:20:09.864" v="355" actId="1035"/>
          <ac:picMkLst>
            <pc:docMk/>
            <pc:sldMk cId="321686457" sldId="517"/>
            <ac:picMk id="9" creationId="{4EE31690-5700-3DE8-4182-053D7C0B8726}"/>
          </ac:picMkLst>
        </pc:picChg>
      </pc:sldChg>
      <pc:sldChg chg="addSp delSp modSp mod">
        <pc:chgData name="Edson Schwanke | Crasa Infraestrutura" userId="65f00dee-0ed4-4040-b194-8f9512581cac" providerId="ADAL" clId="{670FCD08-C69F-4DED-AEA6-42A769E107A9}" dt="2022-07-21T10:43:20.724" v="1010" actId="1038"/>
        <pc:sldMkLst>
          <pc:docMk/>
          <pc:sldMk cId="3098638381" sldId="518"/>
        </pc:sldMkLst>
        <pc:picChg chg="del">
          <ac:chgData name="Edson Schwanke | Crasa Infraestrutura" userId="65f00dee-0ed4-4040-b194-8f9512581cac" providerId="ADAL" clId="{670FCD08-C69F-4DED-AEA6-42A769E107A9}" dt="2022-07-21T10:42:24.877" v="975" actId="478"/>
          <ac:picMkLst>
            <pc:docMk/>
            <pc:sldMk cId="3098638381" sldId="518"/>
            <ac:picMk id="2" creationId="{DF6D7A4E-6C7A-D61C-EC0D-12F8856151F2}"/>
          </ac:picMkLst>
        </pc:picChg>
        <pc:picChg chg="add mod">
          <ac:chgData name="Edson Schwanke | Crasa Infraestrutura" userId="65f00dee-0ed4-4040-b194-8f9512581cac" providerId="ADAL" clId="{670FCD08-C69F-4DED-AEA6-42A769E107A9}" dt="2022-07-21T10:43:20.724" v="1010" actId="1038"/>
          <ac:picMkLst>
            <pc:docMk/>
            <pc:sldMk cId="3098638381" sldId="518"/>
            <ac:picMk id="4" creationId="{753C7DBC-A6C9-C4D5-9646-06F38E2C534E}"/>
          </ac:picMkLst>
        </pc:picChg>
      </pc:sldChg>
      <pc:sldChg chg="addSp delSp modSp mod">
        <pc:chgData name="Edson Schwanke | Crasa Infraestrutura" userId="65f00dee-0ed4-4040-b194-8f9512581cac" providerId="ADAL" clId="{670FCD08-C69F-4DED-AEA6-42A769E107A9}" dt="2022-07-21T10:41:47.504" v="974" actId="1037"/>
        <pc:sldMkLst>
          <pc:docMk/>
          <pc:sldMk cId="3328636623" sldId="520"/>
        </pc:sldMkLst>
        <pc:picChg chg="del">
          <ac:chgData name="Edson Schwanke | Crasa Infraestrutura" userId="65f00dee-0ed4-4040-b194-8f9512581cac" providerId="ADAL" clId="{670FCD08-C69F-4DED-AEA6-42A769E107A9}" dt="2022-07-20T20:17:49.661" v="950" actId="478"/>
          <ac:picMkLst>
            <pc:docMk/>
            <pc:sldMk cId="3328636623" sldId="520"/>
            <ac:picMk id="2" creationId="{B27D3D5E-6DE7-9015-6E41-2F4892D23E48}"/>
          </ac:picMkLst>
        </pc:picChg>
        <pc:picChg chg="add mod">
          <ac:chgData name="Edson Schwanke | Crasa Infraestrutura" userId="65f00dee-0ed4-4040-b194-8f9512581cac" providerId="ADAL" clId="{670FCD08-C69F-4DED-AEA6-42A769E107A9}" dt="2022-07-21T10:41:47.504" v="974" actId="1037"/>
          <ac:picMkLst>
            <pc:docMk/>
            <pc:sldMk cId="3328636623" sldId="520"/>
            <ac:picMk id="3" creationId="{87C188AE-BD4F-7913-0CB6-AD1E768C49A5}"/>
          </ac:picMkLst>
        </pc:picChg>
      </pc:sldChg>
      <pc:sldChg chg="addSp delSp modSp mod">
        <pc:chgData name="Edson Schwanke | Crasa Infraestrutura" userId="65f00dee-0ed4-4040-b194-8f9512581cac" providerId="ADAL" clId="{670FCD08-C69F-4DED-AEA6-42A769E107A9}" dt="2022-07-20T18:47:37.630" v="403" actId="1038"/>
        <pc:sldMkLst>
          <pc:docMk/>
          <pc:sldMk cId="2279935144" sldId="521"/>
        </pc:sldMkLst>
        <pc:picChg chg="add mod">
          <ac:chgData name="Edson Schwanke | Crasa Infraestrutura" userId="65f00dee-0ed4-4040-b194-8f9512581cac" providerId="ADAL" clId="{670FCD08-C69F-4DED-AEA6-42A769E107A9}" dt="2022-07-20T18:47:37.630" v="403" actId="1038"/>
          <ac:picMkLst>
            <pc:docMk/>
            <pc:sldMk cId="2279935144" sldId="521"/>
            <ac:picMk id="3" creationId="{2FB678BB-B7C1-242E-9A42-5C3A7AF14B84}"/>
          </ac:picMkLst>
        </pc:picChg>
        <pc:picChg chg="del">
          <ac:chgData name="Edson Schwanke | Crasa Infraestrutura" userId="65f00dee-0ed4-4040-b194-8f9512581cac" providerId="ADAL" clId="{670FCD08-C69F-4DED-AEA6-42A769E107A9}" dt="2022-07-20T18:30:34.008" v="356" actId="478"/>
          <ac:picMkLst>
            <pc:docMk/>
            <pc:sldMk cId="2279935144" sldId="521"/>
            <ac:picMk id="9" creationId="{6D4242E3-0F28-8C3A-368A-CE3FB85088FA}"/>
          </ac:picMkLst>
        </pc:picChg>
      </pc:sldChg>
      <pc:sldChg chg="delSp modSp del mod">
        <pc:chgData name="Edson Schwanke | Crasa Infraestrutura" userId="65f00dee-0ed4-4040-b194-8f9512581cac" providerId="ADAL" clId="{670FCD08-C69F-4DED-AEA6-42A769E107A9}" dt="2022-07-21T19:32:52.877" v="1330" actId="47"/>
        <pc:sldMkLst>
          <pc:docMk/>
          <pc:sldMk cId="1261505127" sldId="522"/>
        </pc:sldMkLst>
        <pc:picChg chg="del mod">
          <ac:chgData name="Edson Schwanke | Crasa Infraestrutura" userId="65f00dee-0ed4-4040-b194-8f9512581cac" providerId="ADAL" clId="{670FCD08-C69F-4DED-AEA6-42A769E107A9}" dt="2022-07-20T19:14:34.591" v="528" actId="478"/>
          <ac:picMkLst>
            <pc:docMk/>
            <pc:sldMk cId="1261505127" sldId="522"/>
            <ac:picMk id="3" creationId="{59347F44-6EAB-C5A1-9AB4-287969E20674}"/>
          </ac:picMkLst>
        </pc:picChg>
      </pc:sldChg>
      <pc:sldChg chg="addSp delSp modSp add del mod">
        <pc:chgData name="Edson Schwanke | Crasa Infraestrutura" userId="65f00dee-0ed4-4040-b194-8f9512581cac" providerId="ADAL" clId="{670FCD08-C69F-4DED-AEA6-42A769E107A9}" dt="2022-07-20T18:59:12.185" v="526" actId="14100"/>
        <pc:sldMkLst>
          <pc:docMk/>
          <pc:sldMk cId="1270928284" sldId="523"/>
        </pc:sldMkLst>
        <pc:picChg chg="del">
          <ac:chgData name="Edson Schwanke | Crasa Infraestrutura" userId="65f00dee-0ed4-4040-b194-8f9512581cac" providerId="ADAL" clId="{670FCD08-C69F-4DED-AEA6-42A769E107A9}" dt="2022-07-20T18:30:44.639" v="359" actId="478"/>
          <ac:picMkLst>
            <pc:docMk/>
            <pc:sldMk cId="1270928284" sldId="523"/>
            <ac:picMk id="3" creationId="{F07A9B79-67B2-2F43-060D-0EF422636F8E}"/>
          </ac:picMkLst>
        </pc:picChg>
        <pc:picChg chg="add del">
          <ac:chgData name="Edson Schwanke | Crasa Infraestrutura" userId="65f00dee-0ed4-4040-b194-8f9512581cac" providerId="ADAL" clId="{670FCD08-C69F-4DED-AEA6-42A769E107A9}" dt="2022-07-20T18:57:04.140" v="405" actId="22"/>
          <ac:picMkLst>
            <pc:docMk/>
            <pc:sldMk cId="1270928284" sldId="523"/>
            <ac:picMk id="4" creationId="{6EDCC092-F1AD-2270-5707-6D406B967517}"/>
          </ac:picMkLst>
        </pc:picChg>
        <pc:picChg chg="add del mod">
          <ac:chgData name="Edson Schwanke | Crasa Infraestrutura" userId="65f00dee-0ed4-4040-b194-8f9512581cac" providerId="ADAL" clId="{670FCD08-C69F-4DED-AEA6-42A769E107A9}" dt="2022-07-20T18:57:48.404" v="503" actId="478"/>
          <ac:picMkLst>
            <pc:docMk/>
            <pc:sldMk cId="1270928284" sldId="523"/>
            <ac:picMk id="9" creationId="{F2F50403-4014-68B2-06D2-14B2A9EB15B0}"/>
          </ac:picMkLst>
        </pc:picChg>
        <pc:picChg chg="add mod">
          <ac:chgData name="Edson Schwanke | Crasa Infraestrutura" userId="65f00dee-0ed4-4040-b194-8f9512581cac" providerId="ADAL" clId="{670FCD08-C69F-4DED-AEA6-42A769E107A9}" dt="2022-07-20T18:59:12.185" v="526" actId="14100"/>
          <ac:picMkLst>
            <pc:docMk/>
            <pc:sldMk cId="1270928284" sldId="523"/>
            <ac:picMk id="13" creationId="{2B33C52A-960F-3775-C908-E0530B8295C9}"/>
          </ac:picMkLst>
        </pc:picChg>
      </pc:sldChg>
      <pc:sldChg chg="addSp delSp modSp mod">
        <pc:chgData name="Edson Schwanke | Crasa Infraestrutura" userId="65f00dee-0ed4-4040-b194-8f9512581cac" providerId="ADAL" clId="{670FCD08-C69F-4DED-AEA6-42A769E107A9}" dt="2022-07-20T19:20:22.995" v="569" actId="14100"/>
        <pc:sldMkLst>
          <pc:docMk/>
          <pc:sldMk cId="2358989987" sldId="524"/>
        </pc:sldMkLst>
        <pc:picChg chg="del">
          <ac:chgData name="Edson Schwanke | Crasa Infraestrutura" userId="65f00dee-0ed4-4040-b194-8f9512581cac" providerId="ADAL" clId="{670FCD08-C69F-4DED-AEA6-42A769E107A9}" dt="2022-07-20T19:15:40.856" v="530" actId="478"/>
          <ac:picMkLst>
            <pc:docMk/>
            <pc:sldMk cId="2358989987" sldId="524"/>
            <ac:picMk id="3" creationId="{B808F87E-7768-D4CB-91C3-755EBCA5C334}"/>
          </ac:picMkLst>
        </pc:picChg>
        <pc:picChg chg="add mod">
          <ac:chgData name="Edson Schwanke | Crasa Infraestrutura" userId="65f00dee-0ed4-4040-b194-8f9512581cac" providerId="ADAL" clId="{670FCD08-C69F-4DED-AEA6-42A769E107A9}" dt="2022-07-20T19:20:22.995" v="569" actId="14100"/>
          <ac:picMkLst>
            <pc:docMk/>
            <pc:sldMk cId="2358989987" sldId="524"/>
            <ac:picMk id="4" creationId="{136C18C4-4845-58D4-84D7-AD8B6E3185B9}"/>
          </ac:picMkLst>
        </pc:picChg>
      </pc:sldChg>
      <pc:sldChg chg="delSp del mod">
        <pc:chgData name="Edson Schwanke | Crasa Infraestrutura" userId="65f00dee-0ed4-4040-b194-8f9512581cac" providerId="ADAL" clId="{670FCD08-C69F-4DED-AEA6-42A769E107A9}" dt="2022-07-21T19:32:54.558" v="1331" actId="47"/>
        <pc:sldMkLst>
          <pc:docMk/>
          <pc:sldMk cId="3360535643" sldId="525"/>
        </pc:sldMkLst>
        <pc:picChg chg="del">
          <ac:chgData name="Edson Schwanke | Crasa Infraestrutura" userId="65f00dee-0ed4-4040-b194-8f9512581cac" providerId="ADAL" clId="{670FCD08-C69F-4DED-AEA6-42A769E107A9}" dt="2022-07-20T19:14:37.647" v="529" actId="478"/>
          <ac:picMkLst>
            <pc:docMk/>
            <pc:sldMk cId="3360535643" sldId="525"/>
            <ac:picMk id="3" creationId="{43CA9E06-7E35-2858-096E-B21A34723F03}"/>
          </ac:picMkLst>
        </pc:picChg>
      </pc:sldChg>
      <pc:sldChg chg="addSp delSp mod">
        <pc:chgData name="Edson Schwanke | Crasa Infraestrutura" userId="65f00dee-0ed4-4040-b194-8f9512581cac" providerId="ADAL" clId="{670FCD08-C69F-4DED-AEA6-42A769E107A9}" dt="2022-07-21T11:07:17.715" v="1036"/>
        <pc:sldMkLst>
          <pc:docMk/>
          <pc:sldMk cId="2422040843" sldId="528"/>
        </pc:sldMkLst>
        <pc:picChg chg="add">
          <ac:chgData name="Edson Schwanke | Crasa Infraestrutura" userId="65f00dee-0ed4-4040-b194-8f9512581cac" providerId="ADAL" clId="{670FCD08-C69F-4DED-AEA6-42A769E107A9}" dt="2022-07-21T11:07:17.715" v="1036"/>
          <ac:picMkLst>
            <pc:docMk/>
            <pc:sldMk cId="2422040843" sldId="528"/>
            <ac:picMk id="2" creationId="{43CF4352-F6B7-9265-C0D6-F805A5560B10}"/>
          </ac:picMkLst>
        </pc:picChg>
        <pc:picChg chg="del">
          <ac:chgData name="Edson Schwanke | Crasa Infraestrutura" userId="65f00dee-0ed4-4040-b194-8f9512581cac" providerId="ADAL" clId="{670FCD08-C69F-4DED-AEA6-42A769E107A9}" dt="2022-07-20T20:17:52.703" v="951" actId="478"/>
          <ac:picMkLst>
            <pc:docMk/>
            <pc:sldMk cId="2422040843" sldId="528"/>
            <ac:picMk id="3" creationId="{B7E57308-76EB-5A4D-800C-77FB7E4B8F55}"/>
          </ac:picMkLst>
        </pc:picChg>
      </pc:sldChg>
      <pc:sldChg chg="addSp delSp modSp mod">
        <pc:chgData name="Edson Schwanke | Crasa Infraestrutura" userId="65f00dee-0ed4-4040-b194-8f9512581cac" providerId="ADAL" clId="{670FCD08-C69F-4DED-AEA6-42A769E107A9}" dt="2022-07-21T18:51:47.195" v="1310" actId="1036"/>
        <pc:sldMkLst>
          <pc:docMk/>
          <pc:sldMk cId="3145004992" sldId="529"/>
        </pc:sldMkLst>
        <pc:graphicFrameChg chg="add del mod">
          <ac:chgData name="Edson Schwanke | Crasa Infraestrutura" userId="65f00dee-0ed4-4040-b194-8f9512581cac" providerId="ADAL" clId="{670FCD08-C69F-4DED-AEA6-42A769E107A9}" dt="2022-07-21T18:51:25.288" v="1247"/>
          <ac:graphicFrameMkLst>
            <pc:docMk/>
            <pc:sldMk cId="3145004992" sldId="529"/>
            <ac:graphicFrameMk id="3" creationId="{5B6E91DA-95E8-CDBB-3ACC-17C597E46B7E}"/>
          </ac:graphicFrameMkLst>
        </pc:graphicFrameChg>
        <pc:picChg chg="del">
          <ac:chgData name="Edson Schwanke | Crasa Infraestrutura" userId="65f00dee-0ed4-4040-b194-8f9512581cac" providerId="ADAL" clId="{670FCD08-C69F-4DED-AEA6-42A769E107A9}" dt="2022-07-20T20:17:57.796" v="952" actId="478"/>
          <ac:picMkLst>
            <pc:docMk/>
            <pc:sldMk cId="3145004992" sldId="529"/>
            <ac:picMk id="2" creationId="{6A1F47E1-FE3B-034D-A826-F889AFBE6EA9}"/>
          </ac:picMkLst>
        </pc:picChg>
        <pc:picChg chg="add del mod">
          <ac:chgData name="Edson Schwanke | Crasa Infraestrutura" userId="65f00dee-0ed4-4040-b194-8f9512581cac" providerId="ADAL" clId="{670FCD08-C69F-4DED-AEA6-42A769E107A9}" dt="2022-07-21T18:50:49.793" v="1245" actId="478"/>
          <ac:picMkLst>
            <pc:docMk/>
            <pc:sldMk cId="3145004992" sldId="529"/>
            <ac:picMk id="2" creationId="{6B041925-5699-15F7-200E-D7240A151D45}"/>
          </ac:picMkLst>
        </pc:picChg>
        <pc:picChg chg="add mod">
          <ac:chgData name="Edson Schwanke | Crasa Infraestrutura" userId="65f00dee-0ed4-4040-b194-8f9512581cac" providerId="ADAL" clId="{670FCD08-C69F-4DED-AEA6-42A769E107A9}" dt="2022-07-21T18:51:47.195" v="1310" actId="1036"/>
          <ac:picMkLst>
            <pc:docMk/>
            <pc:sldMk cId="3145004992" sldId="529"/>
            <ac:picMk id="4" creationId="{4519957A-4A70-DF08-E008-E623662120BA}"/>
          </ac:picMkLst>
        </pc:picChg>
      </pc:sldChg>
      <pc:sldChg chg="addSp delSp modSp del mod">
        <pc:chgData name="Edson Schwanke | Crasa Infraestrutura" userId="65f00dee-0ed4-4040-b194-8f9512581cac" providerId="ADAL" clId="{670FCD08-C69F-4DED-AEA6-42A769E107A9}" dt="2022-07-21T11:07:29.980" v="1037" actId="47"/>
        <pc:sldMkLst>
          <pc:docMk/>
          <pc:sldMk cId="4142322357" sldId="530"/>
        </pc:sldMkLst>
        <pc:picChg chg="del">
          <ac:chgData name="Edson Schwanke | Crasa Infraestrutura" userId="65f00dee-0ed4-4040-b194-8f9512581cac" providerId="ADAL" clId="{670FCD08-C69F-4DED-AEA6-42A769E107A9}" dt="2022-07-21T10:58:24.261" v="1011" actId="478"/>
          <ac:picMkLst>
            <pc:docMk/>
            <pc:sldMk cId="4142322357" sldId="530"/>
            <ac:picMk id="3" creationId="{27F21490-A192-C51D-74D9-D896E9443B0D}"/>
          </ac:picMkLst>
        </pc:picChg>
        <pc:picChg chg="add mod">
          <ac:chgData name="Edson Schwanke | Crasa Infraestrutura" userId="65f00dee-0ed4-4040-b194-8f9512581cac" providerId="ADAL" clId="{670FCD08-C69F-4DED-AEA6-42A769E107A9}" dt="2022-07-21T11:07:03.150" v="1035" actId="1036"/>
          <ac:picMkLst>
            <pc:docMk/>
            <pc:sldMk cId="4142322357" sldId="530"/>
            <ac:picMk id="4" creationId="{411B3B5D-D9ED-16D0-9792-A77F7D058264}"/>
          </ac:picMkLst>
        </pc:picChg>
      </pc:sldChg>
      <pc:sldChg chg="addSp delSp modSp mod">
        <pc:chgData name="Edson Schwanke | Crasa Infraestrutura" userId="65f00dee-0ed4-4040-b194-8f9512581cac" providerId="ADAL" clId="{670FCD08-C69F-4DED-AEA6-42A769E107A9}" dt="2022-07-21T19:01:11.294" v="1329" actId="1036"/>
        <pc:sldMkLst>
          <pc:docMk/>
          <pc:sldMk cId="52546295" sldId="531"/>
        </pc:sldMkLst>
        <pc:picChg chg="add mod">
          <ac:chgData name="Edson Schwanke | Crasa Infraestrutura" userId="65f00dee-0ed4-4040-b194-8f9512581cac" providerId="ADAL" clId="{670FCD08-C69F-4DED-AEA6-42A769E107A9}" dt="2022-07-21T19:01:11.294" v="1329" actId="1036"/>
          <ac:picMkLst>
            <pc:docMk/>
            <pc:sldMk cId="52546295" sldId="531"/>
            <ac:picMk id="2" creationId="{182E59AA-E057-9922-662E-ED964DD532ED}"/>
          </ac:picMkLst>
        </pc:picChg>
        <pc:picChg chg="del">
          <ac:chgData name="Edson Schwanke | Crasa Infraestrutura" userId="65f00dee-0ed4-4040-b194-8f9512581cac" providerId="ADAL" clId="{670FCD08-C69F-4DED-AEA6-42A769E107A9}" dt="2022-07-21T16:43:27.597" v="1175" actId="478"/>
          <ac:picMkLst>
            <pc:docMk/>
            <pc:sldMk cId="52546295" sldId="531"/>
            <ac:picMk id="3" creationId="{FBECE37F-462A-0C3A-0CAC-8156F306DEEB}"/>
          </ac:picMkLst>
        </pc:picChg>
      </pc:sldChg>
      <pc:sldChg chg="addSp delSp modSp mod">
        <pc:chgData name="Edson Schwanke | Crasa Infraestrutura" userId="65f00dee-0ed4-4040-b194-8f9512581cac" providerId="ADAL" clId="{670FCD08-C69F-4DED-AEA6-42A769E107A9}" dt="2022-07-20T20:15:24.925" v="922" actId="1036"/>
        <pc:sldMkLst>
          <pc:docMk/>
          <pc:sldMk cId="1717466375" sldId="534"/>
        </pc:sldMkLst>
        <pc:picChg chg="del">
          <ac:chgData name="Edson Schwanke | Crasa Infraestrutura" userId="65f00dee-0ed4-4040-b194-8f9512581cac" providerId="ADAL" clId="{670FCD08-C69F-4DED-AEA6-42A769E107A9}" dt="2022-07-20T20:14:26.015" v="878" actId="478"/>
          <ac:picMkLst>
            <pc:docMk/>
            <pc:sldMk cId="1717466375" sldId="534"/>
            <ac:picMk id="3" creationId="{6DA80ED0-C990-64A3-63B2-784032538A7F}"/>
          </ac:picMkLst>
        </pc:picChg>
        <pc:picChg chg="add mod">
          <ac:chgData name="Edson Schwanke | Crasa Infraestrutura" userId="65f00dee-0ed4-4040-b194-8f9512581cac" providerId="ADAL" clId="{670FCD08-C69F-4DED-AEA6-42A769E107A9}" dt="2022-07-20T20:15:24.925" v="922" actId="1036"/>
          <ac:picMkLst>
            <pc:docMk/>
            <pc:sldMk cId="1717466375" sldId="534"/>
            <ac:picMk id="4" creationId="{BD9AF3E5-F269-30AF-2FDB-BF665EBB34B0}"/>
          </ac:picMkLst>
        </pc:picChg>
      </pc:sldChg>
      <pc:sldChg chg="addSp delSp modSp mod">
        <pc:chgData name="Edson Schwanke | Crasa Infraestrutura" userId="65f00dee-0ed4-4040-b194-8f9512581cac" providerId="ADAL" clId="{670FCD08-C69F-4DED-AEA6-42A769E107A9}" dt="2022-07-20T20:17:06.698" v="949" actId="1035"/>
        <pc:sldMkLst>
          <pc:docMk/>
          <pc:sldMk cId="2344298423" sldId="535"/>
        </pc:sldMkLst>
        <pc:picChg chg="del">
          <ac:chgData name="Edson Schwanke | Crasa Infraestrutura" userId="65f00dee-0ed4-4040-b194-8f9512581cac" providerId="ADAL" clId="{670FCD08-C69F-4DED-AEA6-42A769E107A9}" dt="2022-07-20T20:14:29.802" v="879" actId="478"/>
          <ac:picMkLst>
            <pc:docMk/>
            <pc:sldMk cId="2344298423" sldId="535"/>
            <ac:picMk id="2" creationId="{7DAC25E5-835E-6B3F-F53E-BECB39958332}"/>
          </ac:picMkLst>
        </pc:picChg>
        <pc:picChg chg="add mod">
          <ac:chgData name="Edson Schwanke | Crasa Infraestrutura" userId="65f00dee-0ed4-4040-b194-8f9512581cac" providerId="ADAL" clId="{670FCD08-C69F-4DED-AEA6-42A769E107A9}" dt="2022-07-20T20:17:06.698" v="949" actId="1035"/>
          <ac:picMkLst>
            <pc:docMk/>
            <pc:sldMk cId="2344298423" sldId="535"/>
            <ac:picMk id="4" creationId="{8EC51A7D-D6E4-FF66-E71F-6DD463602F2F}"/>
          </ac:picMkLst>
        </pc:picChg>
      </pc:sldChg>
      <pc:sldChg chg="addSp delSp modSp mod ord">
        <pc:chgData name="Edson Schwanke | Crasa Infraestrutura" userId="65f00dee-0ed4-4040-b194-8f9512581cac" providerId="ADAL" clId="{670FCD08-C69F-4DED-AEA6-42A769E107A9}" dt="2022-07-20T19:34:53.303" v="877" actId="1038"/>
        <pc:sldMkLst>
          <pc:docMk/>
          <pc:sldMk cId="4256912392" sldId="537"/>
        </pc:sldMkLst>
        <pc:picChg chg="del">
          <ac:chgData name="Edson Schwanke | Crasa Infraestrutura" userId="65f00dee-0ed4-4040-b194-8f9512581cac" providerId="ADAL" clId="{670FCD08-C69F-4DED-AEA6-42A769E107A9}" dt="2022-07-20T19:15:53.698" v="535" actId="478"/>
          <ac:picMkLst>
            <pc:docMk/>
            <pc:sldMk cId="4256912392" sldId="537"/>
            <ac:picMk id="2" creationId="{205C4569-9060-6991-05D2-977EAF4FEB29}"/>
          </ac:picMkLst>
        </pc:picChg>
        <pc:picChg chg="add mod">
          <ac:chgData name="Edson Schwanke | Crasa Infraestrutura" userId="65f00dee-0ed4-4040-b194-8f9512581cac" providerId="ADAL" clId="{670FCD08-C69F-4DED-AEA6-42A769E107A9}" dt="2022-07-20T19:34:53.303" v="877" actId="1038"/>
          <ac:picMkLst>
            <pc:docMk/>
            <pc:sldMk cId="4256912392" sldId="537"/>
            <ac:picMk id="4" creationId="{007793A0-4EFD-FD3A-B1C1-13360BDAE945}"/>
          </ac:picMkLst>
        </pc:picChg>
      </pc:sldChg>
      <pc:sldChg chg="addSp delSp modSp mod">
        <pc:chgData name="Edson Schwanke | Crasa Infraestrutura" userId="65f00dee-0ed4-4040-b194-8f9512581cac" providerId="ADAL" clId="{670FCD08-C69F-4DED-AEA6-42A769E107A9}" dt="2022-07-20T19:25:42.142" v="657" actId="1036"/>
        <pc:sldMkLst>
          <pc:docMk/>
          <pc:sldMk cId="2823797093" sldId="538"/>
        </pc:sldMkLst>
        <pc:picChg chg="del">
          <ac:chgData name="Edson Schwanke | Crasa Infraestrutura" userId="65f00dee-0ed4-4040-b194-8f9512581cac" providerId="ADAL" clId="{670FCD08-C69F-4DED-AEA6-42A769E107A9}" dt="2022-07-20T19:15:45.684" v="532" actId="478"/>
          <ac:picMkLst>
            <pc:docMk/>
            <pc:sldMk cId="2823797093" sldId="538"/>
            <ac:picMk id="3" creationId="{02A78C51-391D-7DD5-EFCC-22B5C33D232C}"/>
          </ac:picMkLst>
        </pc:picChg>
        <pc:picChg chg="add mod">
          <ac:chgData name="Edson Schwanke | Crasa Infraestrutura" userId="65f00dee-0ed4-4040-b194-8f9512581cac" providerId="ADAL" clId="{670FCD08-C69F-4DED-AEA6-42A769E107A9}" dt="2022-07-20T19:25:42.142" v="657" actId="1036"/>
          <ac:picMkLst>
            <pc:docMk/>
            <pc:sldMk cId="2823797093" sldId="538"/>
            <ac:picMk id="4" creationId="{0E03CF0F-53AE-3D48-DEB2-AD74C5536694}"/>
          </ac:picMkLst>
        </pc:picChg>
      </pc:sldChg>
      <pc:sldChg chg="addSp delSp modSp mod">
        <pc:chgData name="Edson Schwanke | Crasa Infraestrutura" userId="65f00dee-0ed4-4040-b194-8f9512581cac" providerId="ADAL" clId="{670FCD08-C69F-4DED-AEA6-42A769E107A9}" dt="2022-07-20T19:22:13.312" v="604" actId="14100"/>
        <pc:sldMkLst>
          <pc:docMk/>
          <pc:sldMk cId="2116665524" sldId="539"/>
        </pc:sldMkLst>
        <pc:picChg chg="del">
          <ac:chgData name="Edson Schwanke | Crasa Infraestrutura" userId="65f00dee-0ed4-4040-b194-8f9512581cac" providerId="ADAL" clId="{670FCD08-C69F-4DED-AEA6-42A769E107A9}" dt="2022-07-20T19:15:43.435" v="531" actId="478"/>
          <ac:picMkLst>
            <pc:docMk/>
            <pc:sldMk cId="2116665524" sldId="539"/>
            <ac:picMk id="3" creationId="{9018BA70-B28F-25BC-9847-DFEEAB783DC6}"/>
          </ac:picMkLst>
        </pc:picChg>
        <pc:picChg chg="add mod">
          <ac:chgData name="Edson Schwanke | Crasa Infraestrutura" userId="65f00dee-0ed4-4040-b194-8f9512581cac" providerId="ADAL" clId="{670FCD08-C69F-4DED-AEA6-42A769E107A9}" dt="2022-07-20T19:22:13.312" v="604" actId="14100"/>
          <ac:picMkLst>
            <pc:docMk/>
            <pc:sldMk cId="2116665524" sldId="539"/>
            <ac:picMk id="4" creationId="{DEC4ACE3-08CE-3F5C-0634-4183EE299BCB}"/>
          </ac:picMkLst>
        </pc:picChg>
      </pc:sldChg>
      <pc:sldChg chg="addSp delSp modSp mod">
        <pc:chgData name="Edson Schwanke | Crasa Infraestrutura" userId="65f00dee-0ed4-4040-b194-8f9512581cac" providerId="ADAL" clId="{670FCD08-C69F-4DED-AEA6-42A769E107A9}" dt="2022-07-20T19:30:56.075" v="778" actId="1038"/>
        <pc:sldMkLst>
          <pc:docMk/>
          <pc:sldMk cId="2309930872" sldId="540"/>
        </pc:sldMkLst>
        <pc:picChg chg="del">
          <ac:chgData name="Edson Schwanke | Crasa Infraestrutura" userId="65f00dee-0ed4-4040-b194-8f9512581cac" providerId="ADAL" clId="{670FCD08-C69F-4DED-AEA6-42A769E107A9}" dt="2022-07-20T19:15:51.434" v="534" actId="478"/>
          <ac:picMkLst>
            <pc:docMk/>
            <pc:sldMk cId="2309930872" sldId="540"/>
            <ac:picMk id="2" creationId="{9FFEFC3E-EAAE-F3AC-7A00-8FB7388E8CCB}"/>
          </ac:picMkLst>
        </pc:picChg>
        <pc:picChg chg="add mod">
          <ac:chgData name="Edson Schwanke | Crasa Infraestrutura" userId="65f00dee-0ed4-4040-b194-8f9512581cac" providerId="ADAL" clId="{670FCD08-C69F-4DED-AEA6-42A769E107A9}" dt="2022-07-20T19:30:56.075" v="778" actId="1038"/>
          <ac:picMkLst>
            <pc:docMk/>
            <pc:sldMk cId="2309930872" sldId="540"/>
            <ac:picMk id="4" creationId="{1821BD20-5F60-FC5C-D8F9-CD8B5A568039}"/>
          </ac:picMkLst>
        </pc:picChg>
      </pc:sldChg>
      <pc:sldChg chg="addSp delSp modSp mod">
        <pc:chgData name="Edson Schwanke | Crasa Infraestrutura" userId="65f00dee-0ed4-4040-b194-8f9512581cac" providerId="ADAL" clId="{670FCD08-C69F-4DED-AEA6-42A769E107A9}" dt="2022-07-20T19:29:21.629" v="717" actId="1035"/>
        <pc:sldMkLst>
          <pc:docMk/>
          <pc:sldMk cId="2266027265" sldId="541"/>
        </pc:sldMkLst>
        <pc:picChg chg="add mod">
          <ac:chgData name="Edson Schwanke | Crasa Infraestrutura" userId="65f00dee-0ed4-4040-b194-8f9512581cac" providerId="ADAL" clId="{670FCD08-C69F-4DED-AEA6-42A769E107A9}" dt="2022-07-20T19:29:21.629" v="717" actId="1035"/>
          <ac:picMkLst>
            <pc:docMk/>
            <pc:sldMk cId="2266027265" sldId="541"/>
            <ac:picMk id="3" creationId="{6281FC09-8B29-AB31-97E7-68644BF80CC8}"/>
          </ac:picMkLst>
        </pc:picChg>
        <pc:picChg chg="del">
          <ac:chgData name="Edson Schwanke | Crasa Infraestrutura" userId="65f00dee-0ed4-4040-b194-8f9512581cac" providerId="ADAL" clId="{670FCD08-C69F-4DED-AEA6-42A769E107A9}" dt="2022-07-20T19:15:48.436" v="533" actId="478"/>
          <ac:picMkLst>
            <pc:docMk/>
            <pc:sldMk cId="2266027265" sldId="541"/>
            <ac:picMk id="4" creationId="{E09FACD9-478F-87A5-5B01-CD884B87403E}"/>
          </ac:picMkLst>
        </pc:picChg>
      </pc:sldChg>
      <pc:sldChg chg="del">
        <pc:chgData name="Edson Schwanke | Crasa Infraestrutura" userId="65f00dee-0ed4-4040-b194-8f9512581cac" providerId="ADAL" clId="{670FCD08-C69F-4DED-AEA6-42A769E107A9}" dt="2022-07-20T16:22:26.358" v="82" actId="47"/>
        <pc:sldMkLst>
          <pc:docMk/>
          <pc:sldMk cId="3333005310" sldId="542"/>
        </pc:sldMkLst>
      </pc:sldChg>
      <pc:sldChg chg="addSp delSp modSp mod">
        <pc:chgData name="Edson Schwanke | Crasa Infraestrutura" userId="65f00dee-0ed4-4040-b194-8f9512581cac" providerId="ADAL" clId="{670FCD08-C69F-4DED-AEA6-42A769E107A9}" dt="2022-07-21T16:42:04.107" v="1159" actId="20577"/>
        <pc:sldMkLst>
          <pc:docMk/>
          <pc:sldMk cId="110531611" sldId="543"/>
        </pc:sldMkLst>
        <pc:spChg chg="mod">
          <ac:chgData name="Edson Schwanke | Crasa Infraestrutura" userId="65f00dee-0ed4-4040-b194-8f9512581cac" providerId="ADAL" clId="{670FCD08-C69F-4DED-AEA6-42A769E107A9}" dt="2022-07-21T16:42:04.107" v="1159" actId="20577"/>
          <ac:spMkLst>
            <pc:docMk/>
            <pc:sldMk cId="110531611" sldId="543"/>
            <ac:spMk id="12" creationId="{1F92F894-FAE4-4C0E-BACF-DD534E696887}"/>
          </ac:spMkLst>
        </pc:spChg>
        <pc:picChg chg="add mod">
          <ac:chgData name="Edson Schwanke | Crasa Infraestrutura" userId="65f00dee-0ed4-4040-b194-8f9512581cac" providerId="ADAL" clId="{670FCD08-C69F-4DED-AEA6-42A769E107A9}" dt="2022-07-21T16:41:08.966" v="1141" actId="1035"/>
          <ac:picMkLst>
            <pc:docMk/>
            <pc:sldMk cId="110531611" sldId="543"/>
            <ac:picMk id="2" creationId="{4171B79B-F855-6EB8-BB99-77AFE07702E0}"/>
          </ac:picMkLst>
        </pc:picChg>
        <pc:picChg chg="del">
          <ac:chgData name="Edson Schwanke | Crasa Infraestrutura" userId="65f00dee-0ed4-4040-b194-8f9512581cac" providerId="ADAL" clId="{670FCD08-C69F-4DED-AEA6-42A769E107A9}" dt="2022-07-20T20:18:06.593" v="953" actId="478"/>
          <ac:picMkLst>
            <pc:docMk/>
            <pc:sldMk cId="110531611" sldId="543"/>
            <ac:picMk id="4" creationId="{16D558D3-C6B9-B015-2F56-1795C20BDF64}"/>
          </ac:picMkLst>
        </pc:picChg>
      </pc:sldChg>
      <pc:sldChg chg="addSp delSp modSp add del mod">
        <pc:chgData name="Edson Schwanke | Crasa Infraestrutura" userId="65f00dee-0ed4-4040-b194-8f9512581cac" providerId="ADAL" clId="{670FCD08-C69F-4DED-AEA6-42A769E107A9}" dt="2022-07-20T20:18:22.710" v="954" actId="2696"/>
        <pc:sldMkLst>
          <pc:docMk/>
          <pc:sldMk cId="1308411613" sldId="544"/>
        </pc:sldMkLst>
        <pc:spChg chg="mod">
          <ac:chgData name="Edson Schwanke | Crasa Infraestrutura" userId="65f00dee-0ed4-4040-b194-8f9512581cac" providerId="ADAL" clId="{670FCD08-C69F-4DED-AEA6-42A769E107A9}" dt="2022-07-13T17:59:00.655" v="39" actId="20577"/>
          <ac:spMkLst>
            <pc:docMk/>
            <pc:sldMk cId="1308411613" sldId="544"/>
            <ac:spMk id="12" creationId="{1F92F894-FAE4-4C0E-BACF-DD534E696887}"/>
          </ac:spMkLst>
        </pc:spChg>
        <pc:graphicFrameChg chg="add del mod modGraphic">
          <ac:chgData name="Edson Schwanke | Crasa Infraestrutura" userId="65f00dee-0ed4-4040-b194-8f9512581cac" providerId="ADAL" clId="{670FCD08-C69F-4DED-AEA6-42A769E107A9}" dt="2022-07-13T17:58:33.958" v="8" actId="478"/>
          <ac:graphicFrameMkLst>
            <pc:docMk/>
            <pc:sldMk cId="1308411613" sldId="544"/>
            <ac:graphicFrameMk id="2" creationId="{87E249FA-BFE8-E810-66D8-D83ABB1DF923}"/>
          </ac:graphicFrameMkLst>
        </pc:graphicFrameChg>
        <pc:graphicFrameChg chg="add del mod modGraphic">
          <ac:chgData name="Edson Schwanke | Crasa Infraestrutura" userId="65f00dee-0ed4-4040-b194-8f9512581cac" providerId="ADAL" clId="{670FCD08-C69F-4DED-AEA6-42A769E107A9}" dt="2022-07-13T18:05:46.268" v="75" actId="478"/>
          <ac:graphicFrameMkLst>
            <pc:docMk/>
            <pc:sldMk cId="1308411613" sldId="544"/>
            <ac:graphicFrameMk id="3" creationId="{D8348510-01E4-653A-2CBD-CF95C7655A31}"/>
          </ac:graphicFrameMkLst>
        </pc:graphicFrameChg>
        <pc:picChg chg="del">
          <ac:chgData name="Edson Schwanke | Crasa Infraestrutura" userId="65f00dee-0ed4-4040-b194-8f9512581cac" providerId="ADAL" clId="{670FCD08-C69F-4DED-AEA6-42A769E107A9}" dt="2022-07-13T17:57:43.699" v="1" actId="478"/>
          <ac:picMkLst>
            <pc:docMk/>
            <pc:sldMk cId="1308411613" sldId="544"/>
            <ac:picMk id="4" creationId="{16D558D3-C6B9-B015-2F56-1795C20BDF64}"/>
          </ac:picMkLst>
        </pc:picChg>
      </pc:sldChg>
      <pc:sldChg chg="addSp delSp modSp add del mod">
        <pc:chgData name="Edson Schwanke | Crasa Infraestrutura" userId="65f00dee-0ed4-4040-b194-8f9512581cac" providerId="ADAL" clId="{670FCD08-C69F-4DED-AEA6-42A769E107A9}" dt="2022-07-20T20:18:27.071" v="955" actId="2696"/>
        <pc:sldMkLst>
          <pc:docMk/>
          <pc:sldMk cId="1118547622" sldId="545"/>
        </pc:sldMkLst>
        <pc:graphicFrameChg chg="add del mod modGraphic">
          <ac:chgData name="Edson Schwanke | Crasa Infraestrutura" userId="65f00dee-0ed4-4040-b194-8f9512581cac" providerId="ADAL" clId="{670FCD08-C69F-4DED-AEA6-42A769E107A9}" dt="2022-07-13T18:05:52.114" v="76" actId="478"/>
          <ac:graphicFrameMkLst>
            <pc:docMk/>
            <pc:sldMk cId="1118547622" sldId="545"/>
            <ac:graphicFrameMk id="2" creationId="{7D9BB13E-84B5-F4A0-5B00-31593CC60218}"/>
          </ac:graphicFrameMkLst>
        </pc:graphicFrameChg>
      </pc:sldChg>
      <pc:sldChg chg="addSp modSp add del mod">
        <pc:chgData name="Edson Schwanke | Crasa Infraestrutura" userId="65f00dee-0ed4-4040-b194-8f9512581cac" providerId="ADAL" clId="{670FCD08-C69F-4DED-AEA6-42A769E107A9}" dt="2022-07-13T18:05:21.481" v="69" actId="47"/>
        <pc:sldMkLst>
          <pc:docMk/>
          <pc:sldMk cId="1767539848" sldId="546"/>
        </pc:sldMkLst>
        <pc:spChg chg="mod">
          <ac:chgData name="Edson Schwanke | Crasa Infraestrutura" userId="65f00dee-0ed4-4040-b194-8f9512581cac" providerId="ADAL" clId="{670FCD08-C69F-4DED-AEA6-42A769E107A9}" dt="2022-07-13T18:04:49.272" v="68" actId="20577"/>
          <ac:spMkLst>
            <pc:docMk/>
            <pc:sldMk cId="1767539848" sldId="546"/>
            <ac:spMk id="12" creationId="{1F92F894-FAE4-4C0E-BACF-DD534E696887}"/>
          </ac:spMkLst>
        </pc:spChg>
        <pc:graphicFrameChg chg="add mod modGraphic">
          <ac:chgData name="Edson Schwanke | Crasa Infraestrutura" userId="65f00dee-0ed4-4040-b194-8f9512581cac" providerId="ADAL" clId="{670FCD08-C69F-4DED-AEA6-42A769E107A9}" dt="2022-07-13T18:04:37.260" v="57" actId="14100"/>
          <ac:graphicFrameMkLst>
            <pc:docMk/>
            <pc:sldMk cId="1767539848" sldId="546"/>
            <ac:graphicFrameMk id="2" creationId="{1F950533-4E4E-08C8-587F-B871BBA709B1}"/>
          </ac:graphicFrameMkLst>
        </pc:graphicFrameChg>
      </pc:sldChg>
      <pc:sldChg chg="addSp modSp add mod">
        <pc:chgData name="Edson Schwanke | Crasa Infraestrutura" userId="65f00dee-0ed4-4040-b194-8f9512581cac" providerId="ADAL" clId="{670FCD08-C69F-4DED-AEA6-42A769E107A9}" dt="2022-07-20T19:33:02.591" v="838" actId="1037"/>
        <pc:sldMkLst>
          <pc:docMk/>
          <pc:sldMk cId="4144322693" sldId="546"/>
        </pc:sldMkLst>
        <pc:picChg chg="add mod">
          <ac:chgData name="Edson Schwanke | Crasa Infraestrutura" userId="65f00dee-0ed4-4040-b194-8f9512581cac" providerId="ADAL" clId="{670FCD08-C69F-4DED-AEA6-42A769E107A9}" dt="2022-07-20T19:33:02.591" v="838" actId="1037"/>
          <ac:picMkLst>
            <pc:docMk/>
            <pc:sldMk cId="4144322693" sldId="546"/>
            <ac:picMk id="3" creationId="{BA067DAD-F0CC-2522-CCC6-B3764D188ABA}"/>
          </ac:picMkLst>
        </pc:picChg>
      </pc:sldChg>
      <pc:sldChg chg="delSp add del mod">
        <pc:chgData name="Edson Schwanke | Crasa Infraestrutura" userId="65f00dee-0ed4-4040-b194-8f9512581cac" providerId="ADAL" clId="{670FCD08-C69F-4DED-AEA6-42A769E107A9}" dt="2022-07-20T16:59:10.495" v="214" actId="2696"/>
        <pc:sldMkLst>
          <pc:docMk/>
          <pc:sldMk cId="4290823002" sldId="546"/>
        </pc:sldMkLst>
        <pc:picChg chg="del">
          <ac:chgData name="Edson Schwanke | Crasa Infraestrutura" userId="65f00dee-0ed4-4040-b194-8f9512581cac" providerId="ADAL" clId="{670FCD08-C69F-4DED-AEA6-42A769E107A9}" dt="2022-07-20T16:32:39.766" v="212" actId="478"/>
          <ac:picMkLst>
            <pc:docMk/>
            <pc:sldMk cId="4290823002" sldId="546"/>
            <ac:picMk id="4" creationId="{BD67C058-E409-61DF-9402-FF9CF2E5234B}"/>
          </ac:picMkLst>
        </pc:picChg>
      </pc:sldChg>
      <pc:sldChg chg="add del">
        <pc:chgData name="Edson Schwanke | Crasa Infraestrutura" userId="65f00dee-0ed4-4040-b194-8f9512581cac" providerId="ADAL" clId="{670FCD08-C69F-4DED-AEA6-42A769E107A9}" dt="2022-07-20T16:59:23.855" v="216" actId="2696"/>
        <pc:sldMkLst>
          <pc:docMk/>
          <pc:sldMk cId="67587660" sldId="547"/>
        </pc:sldMkLst>
      </pc:sldChg>
      <pc:sldChg chg="addSp delSp modSp add mod">
        <pc:chgData name="Edson Schwanke | Crasa Infraestrutura" userId="65f00dee-0ed4-4040-b194-8f9512581cac" providerId="ADAL" clId="{670FCD08-C69F-4DED-AEA6-42A769E107A9}" dt="2022-07-21T14:20:07.738" v="1109" actId="1037"/>
        <pc:sldMkLst>
          <pc:docMk/>
          <pc:sldMk cId="597074427" sldId="547"/>
        </pc:sldMkLst>
        <pc:spChg chg="mod">
          <ac:chgData name="Edson Schwanke | Crasa Infraestrutura" userId="65f00dee-0ed4-4040-b194-8f9512581cac" providerId="ADAL" clId="{670FCD08-C69F-4DED-AEA6-42A769E107A9}" dt="2022-07-21T11:09:06.970" v="1083" actId="20577"/>
          <ac:spMkLst>
            <pc:docMk/>
            <pc:sldMk cId="597074427" sldId="547"/>
            <ac:spMk id="12" creationId="{1F92F894-FAE4-4C0E-BACF-DD534E696887}"/>
          </ac:spMkLst>
        </pc:spChg>
        <pc:graphicFrameChg chg="add del mod">
          <ac:chgData name="Edson Schwanke | Crasa Infraestrutura" userId="65f00dee-0ed4-4040-b194-8f9512581cac" providerId="ADAL" clId="{670FCD08-C69F-4DED-AEA6-42A769E107A9}" dt="2022-07-21T14:19:46.949" v="1086"/>
          <ac:graphicFrameMkLst>
            <pc:docMk/>
            <pc:sldMk cId="597074427" sldId="547"/>
            <ac:graphicFrameMk id="8" creationId="{542CDB38-C021-57BE-F482-E110597A62D0}"/>
          </ac:graphicFrameMkLst>
        </pc:graphicFrameChg>
        <pc:picChg chg="del">
          <ac:chgData name="Edson Schwanke | Crasa Infraestrutura" userId="65f00dee-0ed4-4040-b194-8f9512581cac" providerId="ADAL" clId="{670FCD08-C69F-4DED-AEA6-42A769E107A9}" dt="2022-07-21T11:08:09.476" v="1039" actId="478"/>
          <ac:picMkLst>
            <pc:docMk/>
            <pc:sldMk cId="597074427" sldId="547"/>
            <ac:picMk id="2" creationId="{43CF4352-F6B7-9265-C0D6-F805A5560B10}"/>
          </ac:picMkLst>
        </pc:picChg>
        <pc:picChg chg="add del mod">
          <ac:chgData name="Edson Schwanke | Crasa Infraestrutura" userId="65f00dee-0ed4-4040-b194-8f9512581cac" providerId="ADAL" clId="{670FCD08-C69F-4DED-AEA6-42A769E107A9}" dt="2022-07-21T14:18:49.794" v="1084" actId="478"/>
          <ac:picMkLst>
            <pc:docMk/>
            <pc:sldMk cId="597074427" sldId="547"/>
            <ac:picMk id="4" creationId="{2B6F4A81-A6F0-490E-54CD-341A2265AA1F}"/>
          </ac:picMkLst>
        </pc:picChg>
        <pc:picChg chg="add mod">
          <ac:chgData name="Edson Schwanke | Crasa Infraestrutura" userId="65f00dee-0ed4-4040-b194-8f9512581cac" providerId="ADAL" clId="{670FCD08-C69F-4DED-AEA6-42A769E107A9}" dt="2022-07-21T14:20:07.738" v="1109" actId="1037"/>
          <ac:picMkLst>
            <pc:docMk/>
            <pc:sldMk cId="597074427" sldId="547"/>
            <ac:picMk id="9" creationId="{08B4BE05-C1AA-2FF2-0E86-4DFAA08A0629}"/>
          </ac:picMkLst>
        </pc:picChg>
      </pc:sldChg>
      <pc:sldChg chg="add del">
        <pc:chgData name="Edson Schwanke | Crasa Infraestrutura" userId="65f00dee-0ed4-4040-b194-8f9512581cac" providerId="ADAL" clId="{670FCD08-C69F-4DED-AEA6-42A769E107A9}" dt="2022-07-20T16:59:27.211" v="217" actId="2696"/>
        <pc:sldMkLst>
          <pc:docMk/>
          <pc:sldMk cId="131524226" sldId="548"/>
        </pc:sldMkLst>
      </pc:sldChg>
      <pc:sldChg chg="addSp delSp modSp add mod">
        <pc:chgData name="Edson Schwanke | Crasa Infraestrutura" userId="65f00dee-0ed4-4040-b194-8f9512581cac" providerId="ADAL" clId="{670FCD08-C69F-4DED-AEA6-42A769E107A9}" dt="2022-07-21T16:50:53.638" v="1241" actId="1038"/>
        <pc:sldMkLst>
          <pc:docMk/>
          <pc:sldMk cId="3610825716" sldId="548"/>
        </pc:sldMkLst>
        <pc:spChg chg="mod">
          <ac:chgData name="Edson Schwanke | Crasa Infraestrutura" userId="65f00dee-0ed4-4040-b194-8f9512581cac" providerId="ADAL" clId="{670FCD08-C69F-4DED-AEA6-42A769E107A9}" dt="2022-07-21T16:43:07.132" v="1174" actId="20577"/>
          <ac:spMkLst>
            <pc:docMk/>
            <pc:sldMk cId="3610825716" sldId="548"/>
            <ac:spMk id="12" creationId="{1F92F894-FAE4-4C0E-BACF-DD534E696887}"/>
          </ac:spMkLst>
        </pc:spChg>
        <pc:picChg chg="del">
          <ac:chgData name="Edson Schwanke | Crasa Infraestrutura" userId="65f00dee-0ed4-4040-b194-8f9512581cac" providerId="ADAL" clId="{670FCD08-C69F-4DED-AEA6-42A769E107A9}" dt="2022-07-21T16:42:45.492" v="1161" actId="478"/>
          <ac:picMkLst>
            <pc:docMk/>
            <pc:sldMk cId="3610825716" sldId="548"/>
            <ac:picMk id="2" creationId="{4171B79B-F855-6EB8-BB99-77AFE07702E0}"/>
          </ac:picMkLst>
        </pc:picChg>
        <pc:picChg chg="add mod">
          <ac:chgData name="Edson Schwanke | Crasa Infraestrutura" userId="65f00dee-0ed4-4040-b194-8f9512581cac" providerId="ADAL" clId="{670FCD08-C69F-4DED-AEA6-42A769E107A9}" dt="2022-07-21T16:50:53.638" v="1241" actId="1038"/>
          <ac:picMkLst>
            <pc:docMk/>
            <pc:sldMk cId="3610825716" sldId="548"/>
            <ac:picMk id="3" creationId="{0BCDF3F0-A07D-7142-FB1E-FA8B7D0634B9}"/>
          </ac:picMkLst>
        </pc:picChg>
      </pc:sldChg>
    </pc:docChg>
  </pc:docChgLst>
  <pc:docChgLst>
    <pc:chgData name="Edson Schwanke | Crasa Infraestrutura" userId="65f00dee-0ed4-4040-b194-8f9512581cac" providerId="ADAL" clId="{D28AECBF-148C-4D9E-9737-DD3FDCB2A3D2}"/>
    <pc:docChg chg="undo custSel addSld delSld modSld sldOrd">
      <pc:chgData name="Edson Schwanke | Crasa Infraestrutura" userId="65f00dee-0ed4-4040-b194-8f9512581cac" providerId="ADAL" clId="{D28AECBF-148C-4D9E-9737-DD3FDCB2A3D2}" dt="2023-04-26T10:50:14.967" v="313" actId="1035"/>
      <pc:docMkLst>
        <pc:docMk/>
      </pc:docMkLst>
      <pc:sldChg chg="modSp mod">
        <pc:chgData name="Edson Schwanke | Crasa Infraestrutura" userId="65f00dee-0ed4-4040-b194-8f9512581cac" providerId="ADAL" clId="{D28AECBF-148C-4D9E-9737-DD3FDCB2A3D2}" dt="2023-04-20T12:19:13.714" v="4" actId="20577"/>
        <pc:sldMkLst>
          <pc:docMk/>
          <pc:sldMk cId="3980699782" sldId="256"/>
        </pc:sldMkLst>
        <pc:spChg chg="mod">
          <ac:chgData name="Edson Schwanke | Crasa Infraestrutura" userId="65f00dee-0ed4-4040-b194-8f9512581cac" providerId="ADAL" clId="{D28AECBF-148C-4D9E-9737-DD3FDCB2A3D2}" dt="2023-04-20T12:19:13.714" v="4" actId="20577"/>
          <ac:spMkLst>
            <pc:docMk/>
            <pc:sldMk cId="3980699782" sldId="256"/>
            <ac:spMk id="13" creationId="{EF270033-4665-4BD3-BCF8-3364B160B400}"/>
          </ac:spMkLst>
        </pc:spChg>
      </pc:sldChg>
      <pc:sldChg chg="modSp mod">
        <pc:chgData name="Edson Schwanke | Crasa Infraestrutura" userId="65f00dee-0ed4-4040-b194-8f9512581cac" providerId="ADAL" clId="{D28AECBF-148C-4D9E-9737-DD3FDCB2A3D2}" dt="2023-04-26T10:50:14.967" v="313" actId="1035"/>
        <pc:sldMkLst>
          <pc:docMk/>
          <pc:sldMk cId="623543341" sldId="441"/>
        </pc:sldMkLst>
        <pc:spChg chg="mod">
          <ac:chgData name="Edson Schwanke | Crasa Infraestrutura" userId="65f00dee-0ed4-4040-b194-8f9512581cac" providerId="ADAL" clId="{D28AECBF-148C-4D9E-9737-DD3FDCB2A3D2}" dt="2023-04-26T10:50:14.967" v="313" actId="1035"/>
          <ac:spMkLst>
            <pc:docMk/>
            <pc:sldMk cId="623543341" sldId="441"/>
            <ac:spMk id="12" creationId="{1F92F894-FAE4-4C0E-BACF-DD534E696887}"/>
          </ac:spMkLst>
        </pc:spChg>
      </pc:sldChg>
      <pc:sldChg chg="addSp delSp modSp mod">
        <pc:chgData name="Edson Schwanke | Crasa Infraestrutura" userId="65f00dee-0ed4-4040-b194-8f9512581cac" providerId="ADAL" clId="{D28AECBF-148C-4D9E-9737-DD3FDCB2A3D2}" dt="2023-04-20T12:55:20.745" v="28" actId="1037"/>
        <pc:sldMkLst>
          <pc:docMk/>
          <pc:sldMk cId="2191282707" sldId="515"/>
        </pc:sldMkLst>
        <pc:graphicFrameChg chg="del">
          <ac:chgData name="Edson Schwanke | Crasa Infraestrutura" userId="65f00dee-0ed4-4040-b194-8f9512581cac" providerId="ADAL" clId="{D28AECBF-148C-4D9E-9737-DD3FDCB2A3D2}" dt="2023-04-20T12:41:45.962" v="5" actId="478"/>
          <ac:graphicFrameMkLst>
            <pc:docMk/>
            <pc:sldMk cId="2191282707" sldId="515"/>
            <ac:graphicFrameMk id="9" creationId="{BBCE1625-0CE4-A971-0623-86064A79DE27}"/>
          </ac:graphicFrameMkLst>
        </pc:graphicFrameChg>
        <pc:picChg chg="add mod">
          <ac:chgData name="Edson Schwanke | Crasa Infraestrutura" userId="65f00dee-0ed4-4040-b194-8f9512581cac" providerId="ADAL" clId="{D28AECBF-148C-4D9E-9737-DD3FDCB2A3D2}" dt="2023-04-20T12:55:20.745" v="28" actId="1037"/>
          <ac:picMkLst>
            <pc:docMk/>
            <pc:sldMk cId="2191282707" sldId="515"/>
            <ac:picMk id="2" creationId="{9223BE02-4B7A-A3B9-1ED8-AF375A8D629C}"/>
          </ac:picMkLst>
        </pc:picChg>
      </pc:sldChg>
      <pc:sldChg chg="addSp delSp mod">
        <pc:chgData name="Edson Schwanke | Crasa Infraestrutura" userId="65f00dee-0ed4-4040-b194-8f9512581cac" providerId="ADAL" clId="{D28AECBF-148C-4D9E-9737-DD3FDCB2A3D2}" dt="2023-04-20T17:56:20.304" v="77"/>
        <pc:sldMkLst>
          <pc:docMk/>
          <pc:sldMk cId="2279935144" sldId="521"/>
        </pc:sldMkLst>
        <pc:graphicFrameChg chg="del">
          <ac:chgData name="Edson Schwanke | Crasa Infraestrutura" userId="65f00dee-0ed4-4040-b194-8f9512581cac" providerId="ADAL" clId="{D28AECBF-148C-4D9E-9737-DD3FDCB2A3D2}" dt="2023-04-20T14:20:05.680" v="75" actId="478"/>
          <ac:graphicFrameMkLst>
            <pc:docMk/>
            <pc:sldMk cId="2279935144" sldId="521"/>
            <ac:graphicFrameMk id="2" creationId="{A416772E-B34A-BDC3-643B-AE67DFF5BDE6}"/>
          </ac:graphicFrameMkLst>
        </pc:graphicFrameChg>
        <pc:picChg chg="add">
          <ac:chgData name="Edson Schwanke | Crasa Infraestrutura" userId="65f00dee-0ed4-4040-b194-8f9512581cac" providerId="ADAL" clId="{D28AECBF-148C-4D9E-9737-DD3FDCB2A3D2}" dt="2023-04-20T17:56:20.304" v="77"/>
          <ac:picMkLst>
            <pc:docMk/>
            <pc:sldMk cId="2279935144" sldId="521"/>
            <ac:picMk id="3" creationId="{B376F2AF-5E21-43F3-AA32-66C7C98DEE50}"/>
          </ac:picMkLst>
        </pc:picChg>
      </pc:sldChg>
      <pc:sldChg chg="addSp delSp mod">
        <pc:chgData name="Edson Schwanke | Crasa Infraestrutura" userId="65f00dee-0ed4-4040-b194-8f9512581cac" providerId="ADAL" clId="{D28AECBF-148C-4D9E-9737-DD3FDCB2A3D2}" dt="2023-04-20T17:56:40.730" v="78"/>
        <pc:sldMkLst>
          <pc:docMk/>
          <pc:sldMk cId="1270928284" sldId="523"/>
        </pc:sldMkLst>
        <pc:graphicFrameChg chg="del">
          <ac:chgData name="Edson Schwanke | Crasa Infraestrutura" userId="65f00dee-0ed4-4040-b194-8f9512581cac" providerId="ADAL" clId="{D28AECBF-148C-4D9E-9737-DD3FDCB2A3D2}" dt="2023-04-20T14:20:09.116" v="76" actId="478"/>
          <ac:graphicFrameMkLst>
            <pc:docMk/>
            <pc:sldMk cId="1270928284" sldId="523"/>
            <ac:graphicFrameMk id="3" creationId="{4506832E-6461-23E2-934C-6D2577368C45}"/>
          </ac:graphicFrameMkLst>
        </pc:graphicFrameChg>
        <pc:picChg chg="add">
          <ac:chgData name="Edson Schwanke | Crasa Infraestrutura" userId="65f00dee-0ed4-4040-b194-8f9512581cac" providerId="ADAL" clId="{D28AECBF-148C-4D9E-9737-DD3FDCB2A3D2}" dt="2023-04-20T17:56:40.730" v="78"/>
          <ac:picMkLst>
            <pc:docMk/>
            <pc:sldMk cId="1270928284" sldId="523"/>
            <ac:picMk id="2" creationId="{8B1D36C7-1936-85BB-33B5-DDC62DAF1488}"/>
          </ac:picMkLst>
        </pc:picChg>
      </pc:sldChg>
      <pc:sldChg chg="addSp delSp modSp mod">
        <pc:chgData name="Edson Schwanke | Crasa Infraestrutura" userId="65f00dee-0ed4-4040-b194-8f9512581cac" providerId="ADAL" clId="{D28AECBF-148C-4D9E-9737-DD3FDCB2A3D2}" dt="2023-04-20T19:24:29.349" v="99" actId="1037"/>
        <pc:sldMkLst>
          <pc:docMk/>
          <pc:sldMk cId="2347473977" sldId="553"/>
        </pc:sldMkLst>
        <pc:graphicFrameChg chg="del">
          <ac:chgData name="Edson Schwanke | Crasa Infraestrutura" userId="65f00dee-0ed4-4040-b194-8f9512581cac" providerId="ADAL" clId="{D28AECBF-148C-4D9E-9737-DD3FDCB2A3D2}" dt="2023-04-20T19:24:03.308" v="81" actId="478"/>
          <ac:graphicFrameMkLst>
            <pc:docMk/>
            <pc:sldMk cId="2347473977" sldId="553"/>
            <ac:graphicFrameMk id="2" creationId="{6E90D718-86D4-3B56-DB22-BB2603D9F8A1}"/>
          </ac:graphicFrameMkLst>
        </pc:graphicFrameChg>
        <pc:picChg chg="add mod">
          <ac:chgData name="Edson Schwanke | Crasa Infraestrutura" userId="65f00dee-0ed4-4040-b194-8f9512581cac" providerId="ADAL" clId="{D28AECBF-148C-4D9E-9737-DD3FDCB2A3D2}" dt="2023-04-20T19:24:29.349" v="99" actId="1037"/>
          <ac:picMkLst>
            <pc:docMk/>
            <pc:sldMk cId="2347473977" sldId="553"/>
            <ac:picMk id="3" creationId="{A291E6F9-F984-6C73-F179-07095CAC7DAA}"/>
          </ac:picMkLst>
        </pc:picChg>
      </pc:sldChg>
      <pc:sldChg chg="addSp delSp modSp mod">
        <pc:chgData name="Edson Schwanke | Crasa Infraestrutura" userId="65f00dee-0ed4-4040-b194-8f9512581cac" providerId="ADAL" clId="{D28AECBF-148C-4D9E-9737-DD3FDCB2A3D2}" dt="2023-04-20T19:25:03.525" v="150" actId="1036"/>
        <pc:sldMkLst>
          <pc:docMk/>
          <pc:sldMk cId="110471927" sldId="557"/>
        </pc:sldMkLst>
        <pc:graphicFrameChg chg="del">
          <ac:chgData name="Edson Schwanke | Crasa Infraestrutura" userId="65f00dee-0ed4-4040-b194-8f9512581cac" providerId="ADAL" clId="{D28AECBF-148C-4D9E-9737-DD3FDCB2A3D2}" dt="2023-04-20T19:24:40.220" v="100" actId="478"/>
          <ac:graphicFrameMkLst>
            <pc:docMk/>
            <pc:sldMk cId="110471927" sldId="557"/>
            <ac:graphicFrameMk id="2" creationId="{DA37C1D9-C1AC-06D6-3FC8-2FEC78B88745}"/>
          </ac:graphicFrameMkLst>
        </pc:graphicFrameChg>
        <pc:picChg chg="add mod">
          <ac:chgData name="Edson Schwanke | Crasa Infraestrutura" userId="65f00dee-0ed4-4040-b194-8f9512581cac" providerId="ADAL" clId="{D28AECBF-148C-4D9E-9737-DD3FDCB2A3D2}" dt="2023-04-20T19:25:03.525" v="150" actId="1036"/>
          <ac:picMkLst>
            <pc:docMk/>
            <pc:sldMk cId="110471927" sldId="557"/>
            <ac:picMk id="3" creationId="{74CDA11E-D502-A88A-9FE6-9B38BF35D3CE}"/>
          </ac:picMkLst>
        </pc:picChg>
      </pc:sldChg>
      <pc:sldChg chg="addSp delSp modSp mod">
        <pc:chgData name="Edson Schwanke | Crasa Infraestrutura" userId="65f00dee-0ed4-4040-b194-8f9512581cac" providerId="ADAL" clId="{D28AECBF-148C-4D9E-9737-DD3FDCB2A3D2}" dt="2023-04-20T19:25:50.345" v="218" actId="1035"/>
        <pc:sldMkLst>
          <pc:docMk/>
          <pc:sldMk cId="2717869521" sldId="559"/>
        </pc:sldMkLst>
        <pc:graphicFrameChg chg="add del mod">
          <ac:chgData name="Edson Schwanke | Crasa Infraestrutura" userId="65f00dee-0ed4-4040-b194-8f9512581cac" providerId="ADAL" clId="{D28AECBF-148C-4D9E-9737-DD3FDCB2A3D2}" dt="2023-04-20T19:25:39.557" v="153" actId="478"/>
          <ac:graphicFrameMkLst>
            <pc:docMk/>
            <pc:sldMk cId="2717869521" sldId="559"/>
            <ac:graphicFrameMk id="2" creationId="{8A46467D-D108-CBA7-11DE-85EF0A95506A}"/>
          </ac:graphicFrameMkLst>
        </pc:graphicFrameChg>
        <pc:graphicFrameChg chg="del">
          <ac:chgData name="Edson Schwanke | Crasa Infraestrutura" userId="65f00dee-0ed4-4040-b194-8f9512581cac" providerId="ADAL" clId="{D28AECBF-148C-4D9E-9737-DD3FDCB2A3D2}" dt="2023-04-20T19:25:19.661" v="151" actId="478"/>
          <ac:graphicFrameMkLst>
            <pc:docMk/>
            <pc:sldMk cId="2717869521" sldId="559"/>
            <ac:graphicFrameMk id="3" creationId="{E9CF5535-A237-66F4-C293-E549A723B93F}"/>
          </ac:graphicFrameMkLst>
        </pc:graphicFrameChg>
        <pc:picChg chg="add mod">
          <ac:chgData name="Edson Schwanke | Crasa Infraestrutura" userId="65f00dee-0ed4-4040-b194-8f9512581cac" providerId="ADAL" clId="{D28AECBF-148C-4D9E-9737-DD3FDCB2A3D2}" dt="2023-04-20T19:25:50.345" v="218" actId="1035"/>
          <ac:picMkLst>
            <pc:docMk/>
            <pc:sldMk cId="2717869521" sldId="559"/>
            <ac:picMk id="4" creationId="{0B62469B-D71D-0837-23AA-E6E2254CB595}"/>
          </ac:picMkLst>
        </pc:picChg>
      </pc:sldChg>
      <pc:sldChg chg="addSp delSp mod">
        <pc:chgData name="Edson Schwanke | Crasa Infraestrutura" userId="65f00dee-0ed4-4040-b194-8f9512581cac" providerId="ADAL" clId="{D28AECBF-148C-4D9E-9737-DD3FDCB2A3D2}" dt="2023-04-20T18:30:07.463" v="80"/>
        <pc:sldMkLst>
          <pc:docMk/>
          <pc:sldMk cId="2430844578" sldId="560"/>
        </pc:sldMkLst>
        <pc:graphicFrameChg chg="del">
          <ac:chgData name="Edson Schwanke | Crasa Infraestrutura" userId="65f00dee-0ed4-4040-b194-8f9512581cac" providerId="ADAL" clId="{D28AECBF-148C-4D9E-9737-DD3FDCB2A3D2}" dt="2023-04-20T18:29:57.576" v="79" actId="478"/>
          <ac:graphicFrameMkLst>
            <pc:docMk/>
            <pc:sldMk cId="2430844578" sldId="560"/>
            <ac:graphicFrameMk id="3" creationId="{949B63F8-2A6F-9026-0841-BEBDC584C413}"/>
          </ac:graphicFrameMkLst>
        </pc:graphicFrameChg>
        <pc:picChg chg="add">
          <ac:chgData name="Edson Schwanke | Crasa Infraestrutura" userId="65f00dee-0ed4-4040-b194-8f9512581cac" providerId="ADAL" clId="{D28AECBF-148C-4D9E-9737-DD3FDCB2A3D2}" dt="2023-04-20T18:30:07.463" v="80"/>
          <ac:picMkLst>
            <pc:docMk/>
            <pc:sldMk cId="2430844578" sldId="560"/>
            <ac:picMk id="2" creationId="{AEE58F1C-C0B3-1C47-CE75-4FB900D0A0D3}"/>
          </ac:picMkLst>
        </pc:picChg>
      </pc:sldChg>
      <pc:sldChg chg="addSp delSp modSp mod ord">
        <pc:chgData name="Edson Schwanke | Crasa Infraestrutura" userId="65f00dee-0ed4-4040-b194-8f9512581cac" providerId="ADAL" clId="{D28AECBF-148C-4D9E-9737-DD3FDCB2A3D2}" dt="2023-04-20T12:55:54.256" v="72" actId="1038"/>
        <pc:sldMkLst>
          <pc:docMk/>
          <pc:sldMk cId="890472595" sldId="563"/>
        </pc:sldMkLst>
        <pc:graphicFrameChg chg="del">
          <ac:chgData name="Edson Schwanke | Crasa Infraestrutura" userId="65f00dee-0ed4-4040-b194-8f9512581cac" providerId="ADAL" clId="{D28AECBF-148C-4D9E-9737-DD3FDCB2A3D2}" dt="2023-04-20T12:42:02.408" v="8" actId="478"/>
          <ac:graphicFrameMkLst>
            <pc:docMk/>
            <pc:sldMk cId="890472595" sldId="563"/>
            <ac:graphicFrameMk id="3" creationId="{4C1A71B4-2F54-F1CE-DE55-CCE5F2415DE2}"/>
          </ac:graphicFrameMkLst>
        </pc:graphicFrameChg>
        <pc:picChg chg="add mod">
          <ac:chgData name="Edson Schwanke | Crasa Infraestrutura" userId="65f00dee-0ed4-4040-b194-8f9512581cac" providerId="ADAL" clId="{D28AECBF-148C-4D9E-9737-DD3FDCB2A3D2}" dt="2023-04-20T12:55:54.256" v="72" actId="1038"/>
          <ac:picMkLst>
            <pc:docMk/>
            <pc:sldMk cId="890472595" sldId="563"/>
            <ac:picMk id="2" creationId="{D810BF0A-0A27-96BB-523C-B851D0D96DC1}"/>
          </ac:picMkLst>
        </pc:picChg>
      </pc:sldChg>
      <pc:sldChg chg="del">
        <pc:chgData name="Edson Schwanke | Crasa Infraestrutura" userId="65f00dee-0ed4-4040-b194-8f9512581cac" providerId="ADAL" clId="{D28AECBF-148C-4D9E-9737-DD3FDCB2A3D2}" dt="2023-04-20T14:19:52.744" v="73" actId="2696"/>
        <pc:sldMkLst>
          <pc:docMk/>
          <pc:sldMk cId="3306841033" sldId="564"/>
        </pc:sldMkLst>
      </pc:sldChg>
      <pc:sldChg chg="del">
        <pc:chgData name="Edson Schwanke | Crasa Infraestrutura" userId="65f00dee-0ed4-4040-b194-8f9512581cac" providerId="ADAL" clId="{D28AECBF-148C-4D9E-9737-DD3FDCB2A3D2}" dt="2023-04-20T14:19:59.359" v="74" actId="2696"/>
        <pc:sldMkLst>
          <pc:docMk/>
          <pc:sldMk cId="642544203" sldId="565"/>
        </pc:sldMkLst>
      </pc:sldChg>
      <pc:sldChg chg="addSp delSp modSp add mod">
        <pc:chgData name="Edson Schwanke | Crasa Infraestrutura" userId="65f00dee-0ed4-4040-b194-8f9512581cac" providerId="ADAL" clId="{D28AECBF-148C-4D9E-9737-DD3FDCB2A3D2}" dt="2023-04-26T10:48:38.211" v="273" actId="1036"/>
        <pc:sldMkLst>
          <pc:docMk/>
          <pc:sldMk cId="746609290" sldId="565"/>
        </pc:sldMkLst>
        <pc:spChg chg="mod">
          <ac:chgData name="Edson Schwanke | Crasa Infraestrutura" userId="65f00dee-0ed4-4040-b194-8f9512581cac" providerId="ADAL" clId="{D28AECBF-148C-4D9E-9737-DD3FDCB2A3D2}" dt="2023-04-26T10:46:39.945" v="238" actId="20577"/>
          <ac:spMkLst>
            <pc:docMk/>
            <pc:sldMk cId="746609290" sldId="565"/>
            <ac:spMk id="12" creationId="{1F92F894-FAE4-4C0E-BACF-DD534E696887}"/>
          </ac:spMkLst>
        </pc:spChg>
        <pc:picChg chg="add mod">
          <ac:chgData name="Edson Schwanke | Crasa Infraestrutura" userId="65f00dee-0ed4-4040-b194-8f9512581cac" providerId="ADAL" clId="{D28AECBF-148C-4D9E-9737-DD3FDCB2A3D2}" dt="2023-04-26T10:48:38.211" v="273" actId="1036"/>
          <ac:picMkLst>
            <pc:docMk/>
            <pc:sldMk cId="746609290" sldId="565"/>
            <ac:picMk id="2" creationId="{E35853B4-4561-7D53-4DC2-8B7D83521784}"/>
          </ac:picMkLst>
        </pc:picChg>
        <pc:picChg chg="del">
          <ac:chgData name="Edson Schwanke | Crasa Infraestrutura" userId="65f00dee-0ed4-4040-b194-8f9512581cac" providerId="ADAL" clId="{D28AECBF-148C-4D9E-9737-DD3FDCB2A3D2}" dt="2023-04-26T10:46:02.729" v="220" actId="478"/>
          <ac:picMkLst>
            <pc:docMk/>
            <pc:sldMk cId="746609290" sldId="565"/>
            <ac:picMk id="3" creationId="{B376F2AF-5E21-43F3-AA32-66C7C98DEE50}"/>
          </ac:picMkLst>
        </pc:picChg>
      </pc:sldChg>
      <pc:sldChg chg="addSp delSp modSp add mod">
        <pc:chgData name="Edson Schwanke | Crasa Infraestrutura" userId="65f00dee-0ed4-4040-b194-8f9512581cac" providerId="ADAL" clId="{D28AECBF-148C-4D9E-9737-DD3FDCB2A3D2}" dt="2023-04-26T10:48:25.101" v="255" actId="14100"/>
        <pc:sldMkLst>
          <pc:docMk/>
          <pc:sldMk cId="2796860009" sldId="566"/>
        </pc:sldMkLst>
        <pc:spChg chg="mod">
          <ac:chgData name="Edson Schwanke | Crasa Infraestrutura" userId="65f00dee-0ed4-4040-b194-8f9512581cac" providerId="ADAL" clId="{D28AECBF-148C-4D9E-9737-DD3FDCB2A3D2}" dt="2023-04-26T10:48:02.281" v="253" actId="20577"/>
          <ac:spMkLst>
            <pc:docMk/>
            <pc:sldMk cId="2796860009" sldId="566"/>
            <ac:spMk id="12" creationId="{1F92F894-FAE4-4C0E-BACF-DD534E696887}"/>
          </ac:spMkLst>
        </pc:spChg>
        <pc:picChg chg="del">
          <ac:chgData name="Edson Schwanke | Crasa Infraestrutura" userId="65f00dee-0ed4-4040-b194-8f9512581cac" providerId="ADAL" clId="{D28AECBF-148C-4D9E-9737-DD3FDCB2A3D2}" dt="2023-04-26T10:47:38.640" v="240" actId="478"/>
          <ac:picMkLst>
            <pc:docMk/>
            <pc:sldMk cId="2796860009" sldId="566"/>
            <ac:picMk id="2" creationId="{8B1D36C7-1936-85BB-33B5-DDC62DAF1488}"/>
          </ac:picMkLst>
        </pc:picChg>
        <pc:picChg chg="add mod">
          <ac:chgData name="Edson Schwanke | Crasa Infraestrutura" userId="65f00dee-0ed4-4040-b194-8f9512581cac" providerId="ADAL" clId="{D28AECBF-148C-4D9E-9737-DD3FDCB2A3D2}" dt="2023-04-26T10:48:25.101" v="255" actId="14100"/>
          <ac:picMkLst>
            <pc:docMk/>
            <pc:sldMk cId="2796860009" sldId="566"/>
            <ac:picMk id="3" creationId="{382401AD-CA41-507A-3988-0F5BF81B22F4}"/>
          </ac:picMkLst>
        </pc:picChg>
      </pc:sldChg>
    </pc:docChg>
  </pc:docChgLst>
  <pc:docChgLst>
    <pc:chgData name="Edson Schwanke | Crasa Infraestrutura" userId="65f00dee-0ed4-4040-b194-8f9512581cac" providerId="ADAL" clId="{81DEDC2A-5098-4960-A42E-2DA9C487D8F5}"/>
    <pc:docChg chg="undo custSel addSld delSld modSld sldOrd">
      <pc:chgData name="Edson Schwanke | Crasa Infraestrutura" userId="65f00dee-0ed4-4040-b194-8f9512581cac" providerId="ADAL" clId="{81DEDC2A-5098-4960-A42E-2DA9C487D8F5}" dt="2023-05-27T11:52:04.779" v="825" actId="1035"/>
      <pc:docMkLst>
        <pc:docMk/>
      </pc:docMkLst>
      <pc:sldChg chg="modSp mod">
        <pc:chgData name="Edson Schwanke | Crasa Infraestrutura" userId="65f00dee-0ed4-4040-b194-8f9512581cac" providerId="ADAL" clId="{81DEDC2A-5098-4960-A42E-2DA9C487D8F5}" dt="2023-05-26T16:53:28.972" v="9" actId="20577"/>
        <pc:sldMkLst>
          <pc:docMk/>
          <pc:sldMk cId="3980699782" sldId="256"/>
        </pc:sldMkLst>
        <pc:spChg chg="mod">
          <ac:chgData name="Edson Schwanke | Crasa Infraestrutura" userId="65f00dee-0ed4-4040-b194-8f9512581cac" providerId="ADAL" clId="{81DEDC2A-5098-4960-A42E-2DA9C487D8F5}" dt="2023-05-26T16:53:28.972" v="9" actId="20577"/>
          <ac:spMkLst>
            <pc:docMk/>
            <pc:sldMk cId="3980699782" sldId="256"/>
            <ac:spMk id="13" creationId="{EF270033-4665-4BD3-BCF8-3364B160B400}"/>
          </ac:spMkLst>
        </pc:spChg>
      </pc:sldChg>
      <pc:sldChg chg="modSp mod">
        <pc:chgData name="Edson Schwanke | Crasa Infraestrutura" userId="65f00dee-0ed4-4040-b194-8f9512581cac" providerId="ADAL" clId="{81DEDC2A-5098-4960-A42E-2DA9C487D8F5}" dt="2023-05-27T10:53:14.488" v="627" actId="20577"/>
        <pc:sldMkLst>
          <pc:docMk/>
          <pc:sldMk cId="623543341" sldId="441"/>
        </pc:sldMkLst>
        <pc:spChg chg="mod">
          <ac:chgData name="Edson Schwanke | Crasa Infraestrutura" userId="65f00dee-0ed4-4040-b194-8f9512581cac" providerId="ADAL" clId="{81DEDC2A-5098-4960-A42E-2DA9C487D8F5}" dt="2023-05-27T10:53:14.488" v="627" actId="20577"/>
          <ac:spMkLst>
            <pc:docMk/>
            <pc:sldMk cId="623543341" sldId="441"/>
            <ac:spMk id="12" creationId="{1F92F894-FAE4-4C0E-BACF-DD534E696887}"/>
          </ac:spMkLst>
        </pc:spChg>
      </pc:sldChg>
      <pc:sldChg chg="addSp delSp modSp mod">
        <pc:chgData name="Edson Schwanke | Crasa Infraestrutura" userId="65f00dee-0ed4-4040-b194-8f9512581cac" providerId="ADAL" clId="{81DEDC2A-5098-4960-A42E-2DA9C487D8F5}" dt="2023-05-26T18:50:22.677" v="285" actId="1036"/>
        <pc:sldMkLst>
          <pc:docMk/>
          <pc:sldMk cId="2191282707" sldId="515"/>
        </pc:sldMkLst>
        <pc:graphicFrameChg chg="add del mod">
          <ac:chgData name="Edson Schwanke | Crasa Infraestrutura" userId="65f00dee-0ed4-4040-b194-8f9512581cac" providerId="ADAL" clId="{81DEDC2A-5098-4960-A42E-2DA9C487D8F5}" dt="2023-05-26T18:49:34.353" v="252" actId="478"/>
          <ac:graphicFrameMkLst>
            <pc:docMk/>
            <pc:sldMk cId="2191282707" sldId="515"/>
            <ac:graphicFrameMk id="3" creationId="{140B60C5-5AB3-A559-9993-E7EE5C66DA3C}"/>
          </ac:graphicFrameMkLst>
        </pc:graphicFrameChg>
        <pc:graphicFrameChg chg="add mod">
          <ac:chgData name="Edson Schwanke | Crasa Infraestrutura" userId="65f00dee-0ed4-4040-b194-8f9512581cac" providerId="ADAL" clId="{81DEDC2A-5098-4960-A42E-2DA9C487D8F5}" dt="2023-05-26T18:50:22.677" v="285" actId="1036"/>
          <ac:graphicFrameMkLst>
            <pc:docMk/>
            <pc:sldMk cId="2191282707" sldId="515"/>
            <ac:graphicFrameMk id="4" creationId="{33944319-BFE2-F70D-A71B-99CA51CAD470}"/>
          </ac:graphicFrameMkLst>
        </pc:graphicFrameChg>
        <pc:picChg chg="del">
          <ac:chgData name="Edson Schwanke | Crasa Infraestrutura" userId="65f00dee-0ed4-4040-b194-8f9512581cac" providerId="ADAL" clId="{81DEDC2A-5098-4960-A42E-2DA9C487D8F5}" dt="2023-05-26T17:27:04.092" v="14" actId="478"/>
          <ac:picMkLst>
            <pc:docMk/>
            <pc:sldMk cId="2191282707" sldId="515"/>
            <ac:picMk id="2" creationId="{9223BE02-4B7A-A3B9-1ED8-AF375A8D629C}"/>
          </ac:picMkLst>
        </pc:picChg>
      </pc:sldChg>
      <pc:sldChg chg="addSp delSp modSp mod">
        <pc:chgData name="Edson Schwanke | Crasa Infraestrutura" userId="65f00dee-0ed4-4040-b194-8f9512581cac" providerId="ADAL" clId="{81DEDC2A-5098-4960-A42E-2DA9C487D8F5}" dt="2023-05-26T17:28:07.135" v="17"/>
        <pc:sldMkLst>
          <pc:docMk/>
          <pc:sldMk cId="2279935144" sldId="521"/>
        </pc:sldMkLst>
        <pc:graphicFrameChg chg="add mod">
          <ac:chgData name="Edson Schwanke | Crasa Infraestrutura" userId="65f00dee-0ed4-4040-b194-8f9512581cac" providerId="ADAL" clId="{81DEDC2A-5098-4960-A42E-2DA9C487D8F5}" dt="2023-05-26T17:28:07.135" v="17"/>
          <ac:graphicFrameMkLst>
            <pc:docMk/>
            <pc:sldMk cId="2279935144" sldId="521"/>
            <ac:graphicFrameMk id="2" creationId="{03C4C730-5D51-3FE0-19DD-E852A4A09047}"/>
          </ac:graphicFrameMkLst>
        </pc:graphicFrameChg>
        <pc:picChg chg="del">
          <ac:chgData name="Edson Schwanke | Crasa Infraestrutura" userId="65f00dee-0ed4-4040-b194-8f9512581cac" providerId="ADAL" clId="{81DEDC2A-5098-4960-A42E-2DA9C487D8F5}" dt="2023-05-26T17:27:12.354" v="16" actId="478"/>
          <ac:picMkLst>
            <pc:docMk/>
            <pc:sldMk cId="2279935144" sldId="521"/>
            <ac:picMk id="3" creationId="{B376F2AF-5E21-43F3-AA32-66C7C98DEE50}"/>
          </ac:picMkLst>
        </pc:picChg>
      </pc:sldChg>
      <pc:sldChg chg="addSp delSp modSp mod">
        <pc:chgData name="Edson Schwanke | Crasa Infraestrutura" userId="65f00dee-0ed4-4040-b194-8f9512581cac" providerId="ADAL" clId="{81DEDC2A-5098-4960-A42E-2DA9C487D8F5}" dt="2023-05-26T17:28:49.475" v="19"/>
        <pc:sldMkLst>
          <pc:docMk/>
          <pc:sldMk cId="1270928284" sldId="523"/>
        </pc:sldMkLst>
        <pc:graphicFrameChg chg="add mod">
          <ac:chgData name="Edson Schwanke | Crasa Infraestrutura" userId="65f00dee-0ed4-4040-b194-8f9512581cac" providerId="ADAL" clId="{81DEDC2A-5098-4960-A42E-2DA9C487D8F5}" dt="2023-05-26T17:28:49.475" v="19"/>
          <ac:graphicFrameMkLst>
            <pc:docMk/>
            <pc:sldMk cId="1270928284" sldId="523"/>
            <ac:graphicFrameMk id="3" creationId="{A5E5F5C7-B67F-4F6B-D534-E82704E8A5DA}"/>
          </ac:graphicFrameMkLst>
        </pc:graphicFrameChg>
        <pc:picChg chg="del">
          <ac:chgData name="Edson Schwanke | Crasa Infraestrutura" userId="65f00dee-0ed4-4040-b194-8f9512581cac" providerId="ADAL" clId="{81DEDC2A-5098-4960-A42E-2DA9C487D8F5}" dt="2023-05-26T17:28:31.751" v="18" actId="478"/>
          <ac:picMkLst>
            <pc:docMk/>
            <pc:sldMk cId="1270928284" sldId="523"/>
            <ac:picMk id="2" creationId="{8B1D36C7-1936-85BB-33B5-DDC62DAF1488}"/>
          </ac:picMkLst>
        </pc:picChg>
      </pc:sldChg>
      <pc:sldChg chg="addSp delSp modSp mod">
        <pc:chgData name="Edson Schwanke | Crasa Infraestrutura" userId="65f00dee-0ed4-4040-b194-8f9512581cac" providerId="ADAL" clId="{81DEDC2A-5098-4960-A42E-2DA9C487D8F5}" dt="2023-05-27T10:58:39.383" v="628"/>
        <pc:sldMkLst>
          <pc:docMk/>
          <pc:sldMk cId="1322754814" sldId="550"/>
        </pc:sldMkLst>
        <pc:graphicFrameChg chg="add mod">
          <ac:chgData name="Edson Schwanke | Crasa Infraestrutura" userId="65f00dee-0ed4-4040-b194-8f9512581cac" providerId="ADAL" clId="{81DEDC2A-5098-4960-A42E-2DA9C487D8F5}" dt="2023-05-27T10:58:39.383" v="628"/>
          <ac:graphicFrameMkLst>
            <pc:docMk/>
            <pc:sldMk cId="1322754814" sldId="550"/>
            <ac:graphicFrameMk id="2" creationId="{648D9182-17C6-DDF5-7E51-5DC860AF33F5}"/>
          </ac:graphicFrameMkLst>
        </pc:graphicFrameChg>
        <pc:picChg chg="del">
          <ac:chgData name="Edson Schwanke | Crasa Infraestrutura" userId="65f00dee-0ed4-4040-b194-8f9512581cac" providerId="ADAL" clId="{81DEDC2A-5098-4960-A42E-2DA9C487D8F5}" dt="2023-05-26T17:30:30.711" v="36" actId="478"/>
          <ac:picMkLst>
            <pc:docMk/>
            <pc:sldMk cId="1322754814" sldId="550"/>
            <ac:picMk id="2" creationId="{F94CBDA1-89C0-C4BF-DFC6-D53AEF4957C6}"/>
          </ac:picMkLst>
        </pc:picChg>
      </pc:sldChg>
      <pc:sldChg chg="addSp delSp modSp mod">
        <pc:chgData name="Edson Schwanke | Crasa Infraestrutura" userId="65f00dee-0ed4-4040-b194-8f9512581cac" providerId="ADAL" clId="{81DEDC2A-5098-4960-A42E-2DA9C487D8F5}" dt="2023-05-27T10:59:26.163" v="629"/>
        <pc:sldMkLst>
          <pc:docMk/>
          <pc:sldMk cId="3339970200" sldId="551"/>
        </pc:sldMkLst>
        <pc:graphicFrameChg chg="add mod">
          <ac:chgData name="Edson Schwanke | Crasa Infraestrutura" userId="65f00dee-0ed4-4040-b194-8f9512581cac" providerId="ADAL" clId="{81DEDC2A-5098-4960-A42E-2DA9C487D8F5}" dt="2023-05-27T10:59:26.163" v="629"/>
          <ac:graphicFrameMkLst>
            <pc:docMk/>
            <pc:sldMk cId="3339970200" sldId="551"/>
            <ac:graphicFrameMk id="2" creationId="{A372FF4D-160C-89F2-AA9E-4851644A5FAC}"/>
          </ac:graphicFrameMkLst>
        </pc:graphicFrameChg>
        <pc:picChg chg="del">
          <ac:chgData name="Edson Schwanke | Crasa Infraestrutura" userId="65f00dee-0ed4-4040-b194-8f9512581cac" providerId="ADAL" clId="{81DEDC2A-5098-4960-A42E-2DA9C487D8F5}" dt="2023-05-26T17:30:33.728" v="37" actId="478"/>
          <ac:picMkLst>
            <pc:docMk/>
            <pc:sldMk cId="3339970200" sldId="551"/>
            <ac:picMk id="2" creationId="{A6D594FA-E29C-948D-432D-D243DBF67493}"/>
          </ac:picMkLst>
        </pc:picChg>
      </pc:sldChg>
      <pc:sldChg chg="addSp delSp modSp mod">
        <pc:chgData name="Edson Schwanke | Crasa Infraestrutura" userId="65f00dee-0ed4-4040-b194-8f9512581cac" providerId="ADAL" clId="{81DEDC2A-5098-4960-A42E-2DA9C487D8F5}" dt="2023-05-27T11:45:37.687" v="680" actId="1076"/>
        <pc:sldMkLst>
          <pc:docMk/>
          <pc:sldMk cId="2347473977" sldId="553"/>
        </pc:sldMkLst>
        <pc:graphicFrameChg chg="add del mod">
          <ac:chgData name="Edson Schwanke | Crasa Infraestrutura" userId="65f00dee-0ed4-4040-b194-8f9512581cac" providerId="ADAL" clId="{81DEDC2A-5098-4960-A42E-2DA9C487D8F5}" dt="2023-05-27T11:41:15.585" v="650" actId="478"/>
          <ac:graphicFrameMkLst>
            <pc:docMk/>
            <pc:sldMk cId="2347473977" sldId="553"/>
            <ac:graphicFrameMk id="2" creationId="{04C1A4B3-720B-F4DF-0B42-91121C628DA8}"/>
          </ac:graphicFrameMkLst>
        </pc:graphicFrameChg>
        <pc:graphicFrameChg chg="add mod">
          <ac:chgData name="Edson Schwanke | Crasa Infraestrutura" userId="65f00dee-0ed4-4040-b194-8f9512581cac" providerId="ADAL" clId="{81DEDC2A-5098-4960-A42E-2DA9C487D8F5}" dt="2023-05-27T11:45:37.687" v="680" actId="1076"/>
          <ac:graphicFrameMkLst>
            <pc:docMk/>
            <pc:sldMk cId="2347473977" sldId="553"/>
            <ac:graphicFrameMk id="3" creationId="{6466CBAC-395D-6ED1-4DA5-2DF28BA60377}"/>
          </ac:graphicFrameMkLst>
        </pc:graphicFrameChg>
        <pc:picChg chg="del">
          <ac:chgData name="Edson Schwanke | Crasa Infraestrutura" userId="65f00dee-0ed4-4040-b194-8f9512581cac" providerId="ADAL" clId="{81DEDC2A-5098-4960-A42E-2DA9C487D8F5}" dt="2023-05-26T17:30:40.866" v="39" actId="478"/>
          <ac:picMkLst>
            <pc:docMk/>
            <pc:sldMk cId="2347473977" sldId="553"/>
            <ac:picMk id="3" creationId="{A291E6F9-F984-6C73-F179-07095CAC7DAA}"/>
          </ac:picMkLst>
        </pc:picChg>
      </pc:sldChg>
      <pc:sldChg chg="addSp delSp modSp mod">
        <pc:chgData name="Edson Schwanke | Crasa Infraestrutura" userId="65f00dee-0ed4-4040-b194-8f9512581cac" providerId="ADAL" clId="{81DEDC2A-5098-4960-A42E-2DA9C487D8F5}" dt="2023-05-27T11:52:04.779" v="825" actId="1035"/>
        <pc:sldMkLst>
          <pc:docMk/>
          <pc:sldMk cId="110471927" sldId="557"/>
        </pc:sldMkLst>
        <pc:graphicFrameChg chg="add mod">
          <ac:chgData name="Edson Schwanke | Crasa Infraestrutura" userId="65f00dee-0ed4-4040-b194-8f9512581cac" providerId="ADAL" clId="{81DEDC2A-5098-4960-A42E-2DA9C487D8F5}" dt="2023-05-27T11:52:04.779" v="825" actId="1035"/>
          <ac:graphicFrameMkLst>
            <pc:docMk/>
            <pc:sldMk cId="110471927" sldId="557"/>
            <ac:graphicFrameMk id="2" creationId="{F08883FB-734E-D6B5-71D8-5E30E7AEC2DC}"/>
          </ac:graphicFrameMkLst>
        </pc:graphicFrameChg>
        <pc:picChg chg="del">
          <ac:chgData name="Edson Schwanke | Crasa Infraestrutura" userId="65f00dee-0ed4-4040-b194-8f9512581cac" providerId="ADAL" clId="{81DEDC2A-5098-4960-A42E-2DA9C487D8F5}" dt="2023-05-26T17:30:43.939" v="40" actId="478"/>
          <ac:picMkLst>
            <pc:docMk/>
            <pc:sldMk cId="110471927" sldId="557"/>
            <ac:picMk id="3" creationId="{74CDA11E-D502-A88A-9FE6-9B38BF35D3CE}"/>
          </ac:picMkLst>
        </pc:picChg>
      </pc:sldChg>
      <pc:sldChg chg="addSp delSp modSp mod">
        <pc:chgData name="Edson Schwanke | Crasa Infraestrutura" userId="65f00dee-0ed4-4040-b194-8f9512581cac" providerId="ADAL" clId="{81DEDC2A-5098-4960-A42E-2DA9C487D8F5}" dt="2023-05-26T18:53:19.919" v="322"/>
        <pc:sldMkLst>
          <pc:docMk/>
          <pc:sldMk cId="1093682123" sldId="558"/>
        </pc:sldMkLst>
        <pc:spChg chg="mod">
          <ac:chgData name="Edson Schwanke | Crasa Infraestrutura" userId="65f00dee-0ed4-4040-b194-8f9512581cac" providerId="ADAL" clId="{81DEDC2A-5098-4960-A42E-2DA9C487D8F5}" dt="2023-05-26T17:30:10.971" v="35" actId="20577"/>
          <ac:spMkLst>
            <pc:docMk/>
            <pc:sldMk cId="1093682123" sldId="558"/>
            <ac:spMk id="12" creationId="{1F92F894-FAE4-4C0E-BACF-DD534E696887}"/>
          </ac:spMkLst>
        </pc:spChg>
        <pc:graphicFrameChg chg="add del mod">
          <ac:chgData name="Edson Schwanke | Crasa Infraestrutura" userId="65f00dee-0ed4-4040-b194-8f9512581cac" providerId="ADAL" clId="{81DEDC2A-5098-4960-A42E-2DA9C487D8F5}" dt="2023-05-26T18:48:03.645" v="247" actId="478"/>
          <ac:graphicFrameMkLst>
            <pc:docMk/>
            <pc:sldMk cId="1093682123" sldId="558"/>
            <ac:graphicFrameMk id="3" creationId="{2764DD25-4C3C-AA96-A14F-701BF7510078}"/>
          </ac:graphicFrameMkLst>
        </pc:graphicFrameChg>
        <pc:graphicFrameChg chg="add mod">
          <ac:chgData name="Edson Schwanke | Crasa Infraestrutura" userId="65f00dee-0ed4-4040-b194-8f9512581cac" providerId="ADAL" clId="{81DEDC2A-5098-4960-A42E-2DA9C487D8F5}" dt="2023-05-26T18:53:19.919" v="322"/>
          <ac:graphicFrameMkLst>
            <pc:docMk/>
            <pc:sldMk cId="1093682123" sldId="558"/>
            <ac:graphicFrameMk id="4" creationId="{96A735A7-4455-29F8-F14D-1DA2445CFCD5}"/>
          </ac:graphicFrameMkLst>
        </pc:graphicFrameChg>
        <pc:picChg chg="del">
          <ac:chgData name="Edson Schwanke | Crasa Infraestrutura" userId="65f00dee-0ed4-4040-b194-8f9512581cac" providerId="ADAL" clId="{81DEDC2A-5098-4960-A42E-2DA9C487D8F5}" dt="2023-05-26T17:29:53.789" v="22" actId="478"/>
          <ac:picMkLst>
            <pc:docMk/>
            <pc:sldMk cId="1093682123" sldId="558"/>
            <ac:picMk id="2" creationId="{18E13D8C-3F5A-9E2F-64C8-C397301BC81E}"/>
          </ac:picMkLst>
        </pc:picChg>
      </pc:sldChg>
      <pc:sldChg chg="addSp delSp modSp mod">
        <pc:chgData name="Edson Schwanke | Crasa Infraestrutura" userId="65f00dee-0ed4-4040-b194-8f9512581cac" providerId="ADAL" clId="{81DEDC2A-5098-4960-A42E-2DA9C487D8F5}" dt="2023-05-27T11:50:49.546" v="806" actId="1037"/>
        <pc:sldMkLst>
          <pc:docMk/>
          <pc:sldMk cId="2717869521" sldId="559"/>
        </pc:sldMkLst>
        <pc:graphicFrameChg chg="add mod">
          <ac:chgData name="Edson Schwanke | Crasa Infraestrutura" userId="65f00dee-0ed4-4040-b194-8f9512581cac" providerId="ADAL" clId="{81DEDC2A-5098-4960-A42E-2DA9C487D8F5}" dt="2023-05-27T11:50:49.546" v="806" actId="1037"/>
          <ac:graphicFrameMkLst>
            <pc:docMk/>
            <pc:sldMk cId="2717869521" sldId="559"/>
            <ac:graphicFrameMk id="2" creationId="{296700B5-4E1E-98D7-0617-2987CA05D3D8}"/>
          </ac:graphicFrameMkLst>
        </pc:graphicFrameChg>
        <pc:picChg chg="del">
          <ac:chgData name="Edson Schwanke | Crasa Infraestrutura" userId="65f00dee-0ed4-4040-b194-8f9512581cac" providerId="ADAL" clId="{81DEDC2A-5098-4960-A42E-2DA9C487D8F5}" dt="2023-05-26T17:30:47.668" v="41" actId="478"/>
          <ac:picMkLst>
            <pc:docMk/>
            <pc:sldMk cId="2717869521" sldId="559"/>
            <ac:picMk id="4" creationId="{0B62469B-D71D-0837-23AA-E6E2254CB595}"/>
          </ac:picMkLst>
        </pc:picChg>
      </pc:sldChg>
      <pc:sldChg chg="addSp delSp modSp mod">
        <pc:chgData name="Edson Schwanke | Crasa Infraestrutura" userId="65f00dee-0ed4-4040-b194-8f9512581cac" providerId="ADAL" clId="{81DEDC2A-5098-4960-A42E-2DA9C487D8F5}" dt="2023-05-26T18:16:15.939" v="191" actId="1035"/>
        <pc:sldMkLst>
          <pc:docMk/>
          <pc:sldMk cId="2430844578" sldId="560"/>
        </pc:sldMkLst>
        <pc:graphicFrameChg chg="add mod">
          <ac:chgData name="Edson Schwanke | Crasa Infraestrutura" userId="65f00dee-0ed4-4040-b194-8f9512581cac" providerId="ADAL" clId="{81DEDC2A-5098-4960-A42E-2DA9C487D8F5}" dt="2023-05-26T18:16:15.939" v="191" actId="1035"/>
          <ac:graphicFrameMkLst>
            <pc:docMk/>
            <pc:sldMk cId="2430844578" sldId="560"/>
            <ac:graphicFrameMk id="3" creationId="{87B099E8-A709-4E33-2150-C3BA219D0023}"/>
          </ac:graphicFrameMkLst>
        </pc:graphicFrameChg>
        <pc:picChg chg="del">
          <ac:chgData name="Edson Schwanke | Crasa Infraestrutura" userId="65f00dee-0ed4-4040-b194-8f9512581cac" providerId="ADAL" clId="{81DEDC2A-5098-4960-A42E-2DA9C487D8F5}" dt="2023-05-26T17:30:37.055" v="38" actId="478"/>
          <ac:picMkLst>
            <pc:docMk/>
            <pc:sldMk cId="2430844578" sldId="560"/>
            <ac:picMk id="2" creationId="{AEE58F1C-C0B3-1C47-CE75-4FB900D0A0D3}"/>
          </ac:picMkLst>
        </pc:picChg>
      </pc:sldChg>
      <pc:sldChg chg="del">
        <pc:chgData name="Edson Schwanke | Crasa Infraestrutura" userId="65f00dee-0ed4-4040-b194-8f9512581cac" providerId="ADAL" clId="{81DEDC2A-5098-4960-A42E-2DA9C487D8F5}" dt="2023-05-26T17:29:43.938" v="21" actId="47"/>
        <pc:sldMkLst>
          <pc:docMk/>
          <pc:sldMk cId="3779848104" sldId="562"/>
        </pc:sldMkLst>
      </pc:sldChg>
      <pc:sldChg chg="addSp delSp modSp mod">
        <pc:chgData name="Edson Schwanke | Crasa Infraestrutura" userId="65f00dee-0ed4-4040-b194-8f9512581cac" providerId="ADAL" clId="{81DEDC2A-5098-4960-A42E-2DA9C487D8F5}" dt="2023-05-26T18:51:08.073" v="321" actId="1038"/>
        <pc:sldMkLst>
          <pc:docMk/>
          <pc:sldMk cId="890472595" sldId="563"/>
        </pc:sldMkLst>
        <pc:graphicFrameChg chg="add mod">
          <ac:chgData name="Edson Schwanke | Crasa Infraestrutura" userId="65f00dee-0ed4-4040-b194-8f9512581cac" providerId="ADAL" clId="{81DEDC2A-5098-4960-A42E-2DA9C487D8F5}" dt="2023-05-26T18:51:08.073" v="321" actId="1038"/>
          <ac:graphicFrameMkLst>
            <pc:docMk/>
            <pc:sldMk cId="890472595" sldId="563"/>
            <ac:graphicFrameMk id="3" creationId="{DA7C3DCE-0A7F-D882-AEDA-B3D023BD3F17}"/>
          </ac:graphicFrameMkLst>
        </pc:graphicFrameChg>
        <pc:picChg chg="del">
          <ac:chgData name="Edson Schwanke | Crasa Infraestrutura" userId="65f00dee-0ed4-4040-b194-8f9512581cac" providerId="ADAL" clId="{81DEDC2A-5098-4960-A42E-2DA9C487D8F5}" dt="2023-05-26T17:27:08.711" v="15" actId="478"/>
          <ac:picMkLst>
            <pc:docMk/>
            <pc:sldMk cId="890472595" sldId="563"/>
            <ac:picMk id="2" creationId="{D810BF0A-0A27-96BB-523C-B851D0D96DC1}"/>
          </ac:picMkLst>
        </pc:picChg>
      </pc:sldChg>
      <pc:sldChg chg="del">
        <pc:chgData name="Edson Schwanke | Crasa Infraestrutura" userId="65f00dee-0ed4-4040-b194-8f9512581cac" providerId="ADAL" clId="{81DEDC2A-5098-4960-A42E-2DA9C487D8F5}" dt="2023-05-26T17:29:37.248" v="20" actId="2696"/>
        <pc:sldMkLst>
          <pc:docMk/>
          <pc:sldMk cId="754435971" sldId="564"/>
        </pc:sldMkLst>
      </pc:sldChg>
      <pc:sldChg chg="addSp delSp modSp mod ord">
        <pc:chgData name="Edson Schwanke | Crasa Infraestrutura" userId="65f00dee-0ed4-4040-b194-8f9512581cac" providerId="ADAL" clId="{81DEDC2A-5098-4960-A42E-2DA9C487D8F5}" dt="2023-05-26T19:38:50.903" v="440" actId="1035"/>
        <pc:sldMkLst>
          <pc:docMk/>
          <pc:sldMk cId="746609290" sldId="565"/>
        </pc:sldMkLst>
        <pc:spChg chg="mod">
          <ac:chgData name="Edson Schwanke | Crasa Infraestrutura" userId="65f00dee-0ed4-4040-b194-8f9512581cac" providerId="ADAL" clId="{81DEDC2A-5098-4960-A42E-2DA9C487D8F5}" dt="2023-05-26T19:38:35.544" v="409" actId="20577"/>
          <ac:spMkLst>
            <pc:docMk/>
            <pc:sldMk cId="746609290" sldId="565"/>
            <ac:spMk id="12" creationId="{1F92F894-FAE4-4C0E-BACF-DD534E696887}"/>
          </ac:spMkLst>
        </pc:spChg>
        <pc:picChg chg="del">
          <ac:chgData name="Edson Schwanke | Crasa Infraestrutura" userId="65f00dee-0ed4-4040-b194-8f9512581cac" providerId="ADAL" clId="{81DEDC2A-5098-4960-A42E-2DA9C487D8F5}" dt="2023-05-26T19:36:27.976" v="324" actId="478"/>
          <ac:picMkLst>
            <pc:docMk/>
            <pc:sldMk cId="746609290" sldId="565"/>
            <ac:picMk id="2" creationId="{E35853B4-4561-7D53-4DC2-8B7D83521784}"/>
          </ac:picMkLst>
        </pc:picChg>
        <pc:picChg chg="add mod">
          <ac:chgData name="Edson Schwanke | Crasa Infraestrutura" userId="65f00dee-0ed4-4040-b194-8f9512581cac" providerId="ADAL" clId="{81DEDC2A-5098-4960-A42E-2DA9C487D8F5}" dt="2023-05-26T19:38:50.903" v="440" actId="1035"/>
          <ac:picMkLst>
            <pc:docMk/>
            <pc:sldMk cId="746609290" sldId="565"/>
            <ac:picMk id="4" creationId="{EFE91FBE-9D9B-309C-B948-8F88464461F5}"/>
          </ac:picMkLst>
        </pc:picChg>
      </pc:sldChg>
      <pc:sldChg chg="addSp delSp modSp mod ord">
        <pc:chgData name="Edson Schwanke | Crasa Infraestrutura" userId="65f00dee-0ed4-4040-b194-8f9512581cac" providerId="ADAL" clId="{81DEDC2A-5098-4960-A42E-2DA9C487D8F5}" dt="2023-05-26T19:39:48.746" v="519" actId="20577"/>
        <pc:sldMkLst>
          <pc:docMk/>
          <pc:sldMk cId="2796860009" sldId="566"/>
        </pc:sldMkLst>
        <pc:spChg chg="mod">
          <ac:chgData name="Edson Schwanke | Crasa Infraestrutura" userId="65f00dee-0ed4-4040-b194-8f9512581cac" providerId="ADAL" clId="{81DEDC2A-5098-4960-A42E-2DA9C487D8F5}" dt="2023-05-26T19:39:48.746" v="519" actId="20577"/>
          <ac:spMkLst>
            <pc:docMk/>
            <pc:sldMk cId="2796860009" sldId="566"/>
            <ac:spMk id="12" creationId="{1F92F894-FAE4-4C0E-BACF-DD534E696887}"/>
          </ac:spMkLst>
        </pc:spChg>
        <pc:picChg chg="del">
          <ac:chgData name="Edson Schwanke | Crasa Infraestrutura" userId="65f00dee-0ed4-4040-b194-8f9512581cac" providerId="ADAL" clId="{81DEDC2A-5098-4960-A42E-2DA9C487D8F5}" dt="2023-05-26T19:38:58.638" v="441" actId="478"/>
          <ac:picMkLst>
            <pc:docMk/>
            <pc:sldMk cId="2796860009" sldId="566"/>
            <ac:picMk id="3" creationId="{382401AD-CA41-507A-3988-0F5BF81B22F4}"/>
          </ac:picMkLst>
        </pc:picChg>
        <pc:picChg chg="add mod">
          <ac:chgData name="Edson Schwanke | Crasa Infraestrutura" userId="65f00dee-0ed4-4040-b194-8f9512581cac" providerId="ADAL" clId="{81DEDC2A-5098-4960-A42E-2DA9C487D8F5}" dt="2023-05-26T19:39:28.318" v="495" actId="1038"/>
          <ac:picMkLst>
            <pc:docMk/>
            <pc:sldMk cId="2796860009" sldId="566"/>
            <ac:picMk id="4" creationId="{E140BA37-FCBA-C7EE-E585-D061E6DA76B4}"/>
          </ac:picMkLst>
        </pc:picChg>
      </pc:sldChg>
      <pc:sldChg chg="addSp delSp modSp add mod">
        <pc:chgData name="Edson Schwanke | Crasa Infraestrutura" userId="65f00dee-0ed4-4040-b194-8f9512581cac" providerId="ADAL" clId="{81DEDC2A-5098-4960-A42E-2DA9C487D8F5}" dt="2023-05-26T18:54:34.634" v="323"/>
        <pc:sldMkLst>
          <pc:docMk/>
          <pc:sldMk cId="2249305806" sldId="567"/>
        </pc:sldMkLst>
        <pc:graphicFrameChg chg="add del mod">
          <ac:chgData name="Edson Schwanke | Crasa Infraestrutura" userId="65f00dee-0ed4-4040-b194-8f9512581cac" providerId="ADAL" clId="{81DEDC2A-5098-4960-A42E-2DA9C487D8F5}" dt="2023-05-26T18:48:08.077" v="248" actId="478"/>
          <ac:graphicFrameMkLst>
            <pc:docMk/>
            <pc:sldMk cId="2249305806" sldId="567"/>
            <ac:graphicFrameMk id="2" creationId="{4F951A6F-0936-07A1-4DA8-B154EC6F8A69}"/>
          </ac:graphicFrameMkLst>
        </pc:graphicFrameChg>
        <pc:graphicFrameChg chg="add mod">
          <ac:chgData name="Edson Schwanke | Crasa Infraestrutura" userId="65f00dee-0ed4-4040-b194-8f9512581cac" providerId="ADAL" clId="{81DEDC2A-5098-4960-A42E-2DA9C487D8F5}" dt="2023-05-26T18:54:34.634" v="323"/>
          <ac:graphicFrameMkLst>
            <pc:docMk/>
            <pc:sldMk cId="2249305806" sldId="567"/>
            <ac:graphicFrameMk id="3" creationId="{E701D68B-4BC4-89B4-8B17-FEC233ACF832}"/>
          </ac:graphicFrameMkLst>
        </pc:graphicFrameChg>
      </pc:sldChg>
      <pc:sldChg chg="addSp delSp modSp add mod">
        <pc:chgData name="Edson Schwanke | Crasa Infraestrutura" userId="65f00dee-0ed4-4040-b194-8f9512581cac" providerId="ADAL" clId="{81DEDC2A-5098-4960-A42E-2DA9C487D8F5}" dt="2023-05-26T19:41:06.020" v="617" actId="1035"/>
        <pc:sldMkLst>
          <pc:docMk/>
          <pc:sldMk cId="3000301111" sldId="568"/>
        </pc:sldMkLst>
        <pc:spChg chg="mod">
          <ac:chgData name="Edson Schwanke | Crasa Infraestrutura" userId="65f00dee-0ed4-4040-b194-8f9512581cac" providerId="ADAL" clId="{81DEDC2A-5098-4960-A42E-2DA9C487D8F5}" dt="2023-05-26T19:40:33.621" v="573" actId="20577"/>
          <ac:spMkLst>
            <pc:docMk/>
            <pc:sldMk cId="3000301111" sldId="568"/>
            <ac:spMk id="12" creationId="{1F92F894-FAE4-4C0E-BACF-DD534E696887}"/>
          </ac:spMkLst>
        </pc:spChg>
        <pc:picChg chg="add mod">
          <ac:chgData name="Edson Schwanke | Crasa Infraestrutura" userId="65f00dee-0ed4-4040-b194-8f9512581cac" providerId="ADAL" clId="{81DEDC2A-5098-4960-A42E-2DA9C487D8F5}" dt="2023-05-26T19:41:06.020" v="617" actId="1035"/>
          <ac:picMkLst>
            <pc:docMk/>
            <pc:sldMk cId="3000301111" sldId="568"/>
            <ac:picMk id="3" creationId="{B8EF1680-19ED-5B48-CB17-B977CDA01D8A}"/>
          </ac:picMkLst>
        </pc:picChg>
        <pc:picChg chg="del">
          <ac:chgData name="Edson Schwanke | Crasa Infraestrutura" userId="65f00dee-0ed4-4040-b194-8f9512581cac" providerId="ADAL" clId="{81DEDC2A-5098-4960-A42E-2DA9C487D8F5}" dt="2023-05-26T19:40:05.803" v="521" actId="478"/>
          <ac:picMkLst>
            <pc:docMk/>
            <pc:sldMk cId="3000301111" sldId="568"/>
            <ac:picMk id="4" creationId="{E140BA37-FCBA-C7EE-E585-D061E6DA76B4}"/>
          </ac:picMkLst>
        </pc:picChg>
      </pc:sldChg>
    </pc:docChg>
  </pc:docChgLst>
  <pc:docChgLst>
    <pc:chgData name="Edson Schwanke | Crasa Infraestrutura" userId="65f00dee-0ed4-4040-b194-8f9512581cac" providerId="ADAL" clId="{99DE8338-0D6C-4862-BB5C-E33632104F2E}"/>
    <pc:docChg chg="delSld">
      <pc:chgData name="Edson Schwanke | Crasa Infraestrutura" userId="65f00dee-0ed4-4040-b194-8f9512581cac" providerId="ADAL" clId="{99DE8338-0D6C-4862-BB5C-E33632104F2E}" dt="2022-10-17T12:09:21.272" v="0" actId="2696"/>
      <pc:docMkLst>
        <pc:docMk/>
      </pc:docMkLst>
      <pc:sldChg chg="del">
        <pc:chgData name="Edson Schwanke | Crasa Infraestrutura" userId="65f00dee-0ed4-4040-b194-8f9512581cac" providerId="ADAL" clId="{99DE8338-0D6C-4862-BB5C-E33632104F2E}" dt="2022-10-17T12:09:21.272" v="0" actId="2696"/>
        <pc:sldMkLst>
          <pc:docMk/>
          <pc:sldMk cId="1717466375" sldId="534"/>
        </pc:sldMkLst>
      </pc:sldChg>
    </pc:docChg>
  </pc:docChgLst>
  <pc:docChgLst>
    <pc:chgData name="Fábio Miranda Morgado" userId="fc72a584-3a6d-4147-bd48-b01ddbc53c5c" providerId="ADAL" clId="{07EB590A-497B-4A07-A608-1B0A677E3B44}"/>
    <pc:docChg chg="undo redo custSel modSld">
      <pc:chgData name="Fábio Miranda Morgado" userId="fc72a584-3a6d-4147-bd48-b01ddbc53c5c" providerId="ADAL" clId="{07EB590A-497B-4A07-A608-1B0A677E3B44}" dt="2022-12-21T13:49:04.434" v="105" actId="1076"/>
      <pc:docMkLst>
        <pc:docMk/>
      </pc:docMkLst>
      <pc:sldChg chg="addSp delSp modSp mod">
        <pc:chgData name="Fábio Miranda Morgado" userId="fc72a584-3a6d-4147-bd48-b01ddbc53c5c" providerId="ADAL" clId="{07EB590A-497B-4A07-A608-1B0A677E3B44}" dt="2022-12-21T13:10:58.847" v="92"/>
        <pc:sldMkLst>
          <pc:docMk/>
          <pc:sldMk cId="2347473977" sldId="553"/>
        </pc:sldMkLst>
        <pc:graphicFrameChg chg="add del mod">
          <ac:chgData name="Fábio Miranda Morgado" userId="fc72a584-3a6d-4147-bd48-b01ddbc53c5c" providerId="ADAL" clId="{07EB590A-497B-4A07-A608-1B0A677E3B44}" dt="2022-12-21T13:10:58.847" v="92"/>
          <ac:graphicFrameMkLst>
            <pc:docMk/>
            <pc:sldMk cId="2347473977" sldId="553"/>
            <ac:graphicFrameMk id="2" creationId="{E6C81342-005B-F56C-CB69-EA2AB3E6A2B2}"/>
          </ac:graphicFrameMkLst>
        </pc:graphicFrameChg>
        <pc:graphicFrameChg chg="add del mod modGraphic">
          <ac:chgData name="Fábio Miranda Morgado" userId="fc72a584-3a6d-4147-bd48-b01ddbc53c5c" providerId="ADAL" clId="{07EB590A-497B-4A07-A608-1B0A677E3B44}" dt="2022-12-21T12:09:52.362" v="9"/>
          <ac:graphicFrameMkLst>
            <pc:docMk/>
            <pc:sldMk cId="2347473977" sldId="553"/>
            <ac:graphicFrameMk id="3" creationId="{22BE20AA-65A0-45CD-AE33-791FD665A72E}"/>
          </ac:graphicFrameMkLst>
        </pc:graphicFrameChg>
        <pc:picChg chg="del mod">
          <ac:chgData name="Fábio Miranda Morgado" userId="fc72a584-3a6d-4147-bd48-b01ddbc53c5c" providerId="ADAL" clId="{07EB590A-497B-4A07-A608-1B0A677E3B44}" dt="2022-12-21T12:10:40.643" v="16" actId="478"/>
          <ac:picMkLst>
            <pc:docMk/>
            <pc:sldMk cId="2347473977" sldId="553"/>
            <ac:picMk id="2" creationId="{8DACAD9D-7782-7929-7456-D5C3AF653AAD}"/>
          </ac:picMkLst>
        </pc:picChg>
        <pc:picChg chg="add del mod">
          <ac:chgData name="Fábio Miranda Morgado" userId="fc72a584-3a6d-4147-bd48-b01ddbc53c5c" providerId="ADAL" clId="{07EB590A-497B-4A07-A608-1B0A677E3B44}" dt="2022-12-21T13:10:52.531" v="83"/>
          <ac:picMkLst>
            <pc:docMk/>
            <pc:sldMk cId="2347473977" sldId="553"/>
            <ac:picMk id="3" creationId="{9320A574-D695-8D25-95E0-F3BBAEBF6F85}"/>
          </ac:picMkLst>
        </pc:picChg>
        <pc:picChg chg="add del mod">
          <ac:chgData name="Fábio Miranda Morgado" userId="fc72a584-3a6d-4147-bd48-b01ddbc53c5c" providerId="ADAL" clId="{07EB590A-497B-4A07-A608-1B0A677E3B44}" dt="2022-12-21T12:11:46.727" v="19" actId="478"/>
          <ac:picMkLst>
            <pc:docMk/>
            <pc:sldMk cId="2347473977" sldId="553"/>
            <ac:picMk id="4" creationId="{074DC04D-4D59-D67A-A5F6-B8100BC4C6EC}"/>
          </ac:picMkLst>
        </pc:picChg>
        <pc:picChg chg="add del mod">
          <ac:chgData name="Fábio Miranda Morgado" userId="fc72a584-3a6d-4147-bd48-b01ddbc53c5c" providerId="ADAL" clId="{07EB590A-497B-4A07-A608-1B0A677E3B44}" dt="2022-12-21T13:10:51.537" v="81"/>
          <ac:picMkLst>
            <pc:docMk/>
            <pc:sldMk cId="2347473977" sldId="553"/>
            <ac:picMk id="4" creationId="{36DDBFC0-615B-39EE-0019-D44557BCD83D}"/>
          </ac:picMkLst>
        </pc:picChg>
        <pc:picChg chg="add del mod">
          <ac:chgData name="Fábio Miranda Morgado" userId="fc72a584-3a6d-4147-bd48-b01ddbc53c5c" providerId="ADAL" clId="{07EB590A-497B-4A07-A608-1B0A677E3B44}" dt="2022-12-21T13:10:54.121" v="86" actId="478"/>
          <ac:picMkLst>
            <pc:docMk/>
            <pc:sldMk cId="2347473977" sldId="553"/>
            <ac:picMk id="8" creationId="{4CA895D1-7F52-47C4-1F4A-E8936BC1E993}"/>
          </ac:picMkLst>
        </pc:picChg>
      </pc:sldChg>
      <pc:sldChg chg="addSp delSp modSp mod">
        <pc:chgData name="Fábio Miranda Morgado" userId="fc72a584-3a6d-4147-bd48-b01ddbc53c5c" providerId="ADAL" clId="{07EB590A-497B-4A07-A608-1B0A677E3B44}" dt="2022-12-21T12:25:28.075" v="40" actId="1076"/>
        <pc:sldMkLst>
          <pc:docMk/>
          <pc:sldMk cId="110471927" sldId="557"/>
        </pc:sldMkLst>
        <pc:picChg chg="del mod">
          <ac:chgData name="Fábio Miranda Morgado" userId="fc72a584-3a6d-4147-bd48-b01ddbc53c5c" providerId="ADAL" clId="{07EB590A-497B-4A07-A608-1B0A677E3B44}" dt="2022-12-21T12:16:39.040" v="27" actId="478"/>
          <ac:picMkLst>
            <pc:docMk/>
            <pc:sldMk cId="110471927" sldId="557"/>
            <ac:picMk id="2" creationId="{18EA23B0-BA05-4E26-4469-69C4B2EE0C4F}"/>
          </ac:picMkLst>
        </pc:picChg>
        <pc:picChg chg="add mod">
          <ac:chgData name="Fábio Miranda Morgado" userId="fc72a584-3a6d-4147-bd48-b01ddbc53c5c" providerId="ADAL" clId="{07EB590A-497B-4A07-A608-1B0A677E3B44}" dt="2022-12-21T12:25:28.075" v="40" actId="1076"/>
          <ac:picMkLst>
            <pc:docMk/>
            <pc:sldMk cId="110471927" sldId="557"/>
            <ac:picMk id="3" creationId="{331DC1AD-905D-369C-88EC-A4EA87CD5D53}"/>
          </ac:picMkLst>
        </pc:picChg>
      </pc:sldChg>
      <pc:sldChg chg="addSp delSp modSp mod">
        <pc:chgData name="Fábio Miranda Morgado" userId="fc72a584-3a6d-4147-bd48-b01ddbc53c5c" providerId="ADAL" clId="{07EB590A-497B-4A07-A608-1B0A677E3B44}" dt="2022-12-21T12:24:34.723" v="37" actId="478"/>
        <pc:sldMkLst>
          <pc:docMk/>
          <pc:sldMk cId="2717869521" sldId="559"/>
        </pc:sldMkLst>
        <pc:picChg chg="del mod">
          <ac:chgData name="Fábio Miranda Morgado" userId="fc72a584-3a6d-4147-bd48-b01ddbc53c5c" providerId="ADAL" clId="{07EB590A-497B-4A07-A608-1B0A677E3B44}" dt="2022-12-21T12:24:34.723" v="37" actId="478"/>
          <ac:picMkLst>
            <pc:docMk/>
            <pc:sldMk cId="2717869521" sldId="559"/>
            <ac:picMk id="2" creationId="{E1FEA3E9-62B9-5790-1AFC-DDF017181D02}"/>
          </ac:picMkLst>
        </pc:picChg>
        <pc:picChg chg="add mod">
          <ac:chgData name="Fábio Miranda Morgado" userId="fc72a584-3a6d-4147-bd48-b01ddbc53c5c" providerId="ADAL" clId="{07EB590A-497B-4A07-A608-1B0A677E3B44}" dt="2022-12-21T12:24:18.650" v="35" actId="1076"/>
          <ac:picMkLst>
            <pc:docMk/>
            <pc:sldMk cId="2717869521" sldId="559"/>
            <ac:picMk id="3" creationId="{365B3C18-3BFF-E17A-9306-6A092C1F1E5F}"/>
          </ac:picMkLst>
        </pc:picChg>
      </pc:sldChg>
      <pc:sldChg chg="addSp delSp modSp mod">
        <pc:chgData name="Fábio Miranda Morgado" userId="fc72a584-3a6d-4147-bd48-b01ddbc53c5c" providerId="ADAL" clId="{07EB590A-497B-4A07-A608-1B0A677E3B44}" dt="2022-12-21T13:49:04.434" v="105" actId="1076"/>
        <pc:sldMkLst>
          <pc:docMk/>
          <pc:sldMk cId="2430844578" sldId="560"/>
        </pc:sldMkLst>
        <pc:graphicFrameChg chg="add del mod">
          <ac:chgData name="Fábio Miranda Morgado" userId="fc72a584-3a6d-4147-bd48-b01ddbc53c5c" providerId="ADAL" clId="{07EB590A-497B-4A07-A608-1B0A677E3B44}" dt="2022-12-21T12:38:24.422" v="46"/>
          <ac:graphicFrameMkLst>
            <pc:docMk/>
            <pc:sldMk cId="2430844578" sldId="560"/>
            <ac:graphicFrameMk id="4" creationId="{408C70D8-0482-C884-8EB2-F76D369B0AC5}"/>
          </ac:graphicFrameMkLst>
        </pc:graphicFrameChg>
        <pc:graphicFrameChg chg="add del mod">
          <ac:chgData name="Fábio Miranda Morgado" userId="fc72a584-3a6d-4147-bd48-b01ddbc53c5c" providerId="ADAL" clId="{07EB590A-497B-4A07-A608-1B0A677E3B44}" dt="2022-12-21T12:39:15.164" v="52"/>
          <ac:graphicFrameMkLst>
            <pc:docMk/>
            <pc:sldMk cId="2430844578" sldId="560"/>
            <ac:graphicFrameMk id="9" creationId="{D4FA59EB-27E8-982F-6A6B-372BE1956EC0}"/>
          </ac:graphicFrameMkLst>
        </pc:graphicFrameChg>
        <pc:picChg chg="del mod">
          <ac:chgData name="Fábio Miranda Morgado" userId="fc72a584-3a6d-4147-bd48-b01ddbc53c5c" providerId="ADAL" clId="{07EB590A-497B-4A07-A608-1B0A677E3B44}" dt="2022-12-21T12:38:30.974" v="48" actId="478"/>
          <ac:picMkLst>
            <pc:docMk/>
            <pc:sldMk cId="2430844578" sldId="560"/>
            <ac:picMk id="2" creationId="{2BBF5247-6AFC-3BB2-B111-BA0C2264E3E4}"/>
          </ac:picMkLst>
        </pc:picChg>
        <pc:picChg chg="add del mod">
          <ac:chgData name="Fábio Miranda Morgado" userId="fc72a584-3a6d-4147-bd48-b01ddbc53c5c" providerId="ADAL" clId="{07EB590A-497B-4A07-A608-1B0A677E3B44}" dt="2022-12-21T12:38:09.690" v="44" actId="478"/>
          <ac:picMkLst>
            <pc:docMk/>
            <pc:sldMk cId="2430844578" sldId="560"/>
            <ac:picMk id="3" creationId="{4F796D76-1820-51FE-6124-71CD25CCBD20}"/>
          </ac:picMkLst>
        </pc:picChg>
        <pc:picChg chg="add del mod">
          <ac:chgData name="Fábio Miranda Morgado" userId="fc72a584-3a6d-4147-bd48-b01ddbc53c5c" providerId="ADAL" clId="{07EB590A-497B-4A07-A608-1B0A677E3B44}" dt="2022-12-21T13:11:44.314" v="99" actId="478"/>
          <ac:picMkLst>
            <pc:docMk/>
            <pc:sldMk cId="2430844578" sldId="560"/>
            <ac:picMk id="8" creationId="{BDD87465-B4D7-0307-3C78-46ED2B286189}"/>
          </ac:picMkLst>
        </pc:picChg>
        <pc:picChg chg="add del mod">
          <ac:chgData name="Fábio Miranda Morgado" userId="fc72a584-3a6d-4147-bd48-b01ddbc53c5c" providerId="ADAL" clId="{07EB590A-497B-4A07-A608-1B0A677E3B44}" dt="2022-12-21T13:11:47.211" v="101" actId="478"/>
          <ac:picMkLst>
            <pc:docMk/>
            <pc:sldMk cId="2430844578" sldId="560"/>
            <ac:picMk id="11" creationId="{880FC912-9C65-3189-1F34-6BEF17285285}"/>
          </ac:picMkLst>
        </pc:picChg>
        <pc:picChg chg="add del mod">
          <ac:chgData name="Fábio Miranda Morgado" userId="fc72a584-3a6d-4147-bd48-b01ddbc53c5c" providerId="ADAL" clId="{07EB590A-497B-4A07-A608-1B0A677E3B44}" dt="2022-12-21T13:49:01.654" v="104" actId="478"/>
          <ac:picMkLst>
            <pc:docMk/>
            <pc:sldMk cId="2430844578" sldId="560"/>
            <ac:picMk id="13" creationId="{BF15AF4C-8BAC-0E2F-9AE3-0E24A2AE5203}"/>
          </ac:picMkLst>
        </pc:picChg>
        <pc:picChg chg="add mod">
          <ac:chgData name="Fábio Miranda Morgado" userId="fc72a584-3a6d-4147-bd48-b01ddbc53c5c" providerId="ADAL" clId="{07EB590A-497B-4A07-A608-1B0A677E3B44}" dt="2022-12-21T13:49:04.434" v="105" actId="1076"/>
          <ac:picMkLst>
            <pc:docMk/>
            <pc:sldMk cId="2430844578" sldId="560"/>
            <ac:picMk id="14" creationId="{49D74E9D-F360-8713-811A-138F783618B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7E341-8FB6-4EC0-B4B7-EECD9129F8A3}" type="datetimeFigureOut">
              <a:rPr lang="pt-BR" smtClean="0"/>
              <a:t>30/06/2023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84C8C-8F00-481C-8CAA-E1CCE3FAF14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2768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5458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E01AE-7895-43B0-A79D-AAE9824CC750}" type="slidenum">
              <a:rPr lang="pt-BR" smtClean="0"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8551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E01AE-7895-43B0-A79D-AAE9824CC750}" type="slidenum">
              <a:rPr lang="pt-BR" smtClean="0"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902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E01AE-7895-43B0-A79D-AAE9824CC750}" type="slidenum">
              <a:rPr lang="pt-BR" smtClean="0"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8291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E01AE-7895-43B0-A79D-AAE9824CC750}" type="slidenum">
              <a:rPr lang="pt-BR" smtClean="0"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7492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E01AE-7895-43B0-A79D-AAE9824CC750}" type="slidenum">
              <a:rPr lang="pt-BR" smtClean="0"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437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E01AE-7895-43B0-A79D-AAE9824CC750}" type="slidenum">
              <a:rPr lang="pt-BR" smtClean="0"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8579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E01AE-7895-43B0-A79D-AAE9824CC750}" type="slidenum">
              <a:rPr lang="pt-BR" smtClean="0"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1549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E01AE-7895-43B0-A79D-AAE9824CC750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4622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E01AE-7895-43B0-A79D-AAE9824CC750}" type="slidenum">
              <a:rPr lang="pt-BR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3189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E01AE-7895-43B0-A79D-AAE9824CC750}" type="slidenum">
              <a:rPr lang="pt-BR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9331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E01AE-7895-43B0-A79D-AAE9824CC750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1815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E01AE-7895-43B0-A79D-AAE9824CC750}" type="slidenum">
              <a:rPr lang="pt-BR" smtClean="0"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2598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E01AE-7895-43B0-A79D-AAE9824CC750}" type="slidenum">
              <a:rPr lang="pt-BR" smtClean="0"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15631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E01AE-7895-43B0-A79D-AAE9824CC750}" type="slidenum">
              <a:rPr lang="pt-BR" smtClean="0"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41809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E01AE-7895-43B0-A79D-AAE9824CC750}" type="slidenum">
              <a:rPr lang="pt-BR" smtClean="0"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8190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9385" y="1316766"/>
            <a:ext cx="5520267" cy="4224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pic>
        <p:nvPicPr>
          <p:cNvPr id="3" name="Picture 3" descr="bg.jpg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97"/>
          <a:stretch/>
        </p:blipFill>
        <p:spPr>
          <a:xfrm>
            <a:off x="-4689" y="-3217"/>
            <a:ext cx="12192000" cy="686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44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838E-0383-4105-8743-B1D1FECD955A}" type="datetimeFigureOut">
              <a:rPr lang="pt-BR" smtClean="0"/>
              <a:t>30/06/2023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A919-9348-4AE2-8250-72A38718E9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7731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838E-0383-4105-8743-B1D1FECD955A}" type="datetimeFigureOut">
              <a:rPr lang="pt-BR" smtClean="0"/>
              <a:t>30/06/2023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A919-9348-4AE2-8250-72A38718E9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2624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838E-0383-4105-8743-B1D1FECD955A}" type="datetimeFigureOut">
              <a:rPr lang="pt-BR" smtClean="0"/>
              <a:t>30/06/2023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A919-9348-4AE2-8250-72A38718E9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6828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838E-0383-4105-8743-B1D1FECD955A}" type="datetimeFigureOut">
              <a:rPr lang="pt-BR" smtClean="0"/>
              <a:t>30/06/2023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A919-9348-4AE2-8250-72A38718E9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635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838E-0383-4105-8743-B1D1FECD955A}" type="datetimeFigureOut">
              <a:rPr lang="pt-BR" smtClean="0"/>
              <a:t>30/06/2023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A919-9348-4AE2-8250-72A38718E9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3356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838E-0383-4105-8743-B1D1FECD955A}" type="datetimeFigureOut">
              <a:rPr lang="pt-BR" smtClean="0"/>
              <a:t>30/06/2023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A919-9348-4AE2-8250-72A38718E9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6493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838E-0383-4105-8743-B1D1FECD955A}" type="datetimeFigureOut">
              <a:rPr lang="pt-BR" smtClean="0"/>
              <a:t>30/06/2023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A919-9348-4AE2-8250-72A38718E9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4250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838E-0383-4105-8743-B1D1FECD955A}" type="datetimeFigureOut">
              <a:rPr lang="pt-BR" smtClean="0"/>
              <a:t>30/06/2023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A919-9348-4AE2-8250-72A38718E9D5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6211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838E-0383-4105-8743-B1D1FECD955A}" type="datetimeFigureOut">
              <a:rPr lang="pt-BR" smtClean="0"/>
              <a:t>30/06/2023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A919-9348-4AE2-8250-72A38718E9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89945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838E-0383-4105-8743-B1D1FECD955A}" type="datetimeFigureOut">
              <a:rPr lang="pt-BR" smtClean="0"/>
              <a:t>30/06/2023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A919-9348-4AE2-8250-72A38718E9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680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9384" y="115339"/>
            <a:ext cx="8269816" cy="6254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12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838E-0383-4105-8743-B1D1FECD955A}" type="datetimeFigureOut">
              <a:rPr lang="pt-BR" smtClean="0"/>
              <a:t>30/06/2023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A919-9348-4AE2-8250-72A38718E9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4940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838E-0383-4105-8743-B1D1FECD955A}" type="datetimeFigureOut">
              <a:rPr lang="pt-BR" smtClean="0"/>
              <a:t>30/06/2023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A919-9348-4AE2-8250-72A38718E9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83505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838E-0383-4105-8743-B1D1FECD955A}" type="datetimeFigureOut">
              <a:rPr lang="pt-BR" smtClean="0"/>
              <a:t>30/06/2023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A919-9348-4AE2-8250-72A38718E9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0135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838E-0383-4105-8743-B1D1FECD955A}" type="datetimeFigureOut">
              <a:rPr lang="pt-BR" smtClean="0"/>
              <a:t>30/06/2023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A919-9348-4AE2-8250-72A38718E9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11157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ângulo Reto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ço Reservado para Imagem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 dirty="0"/>
              <a:t>Clique no ícone para adicionar uma imagem</a:t>
            </a: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 title="Título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 title="Subtítulo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SUBTÍTULO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607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9384" y="115339"/>
            <a:ext cx="8269816" cy="6254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69384" y="1166283"/>
            <a:ext cx="11099800" cy="5143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46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9384" y="115339"/>
            <a:ext cx="8269816" cy="6254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69384" y="1166283"/>
            <a:ext cx="11099800" cy="5143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9384" y="115339"/>
            <a:ext cx="8269816" cy="6254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69384" y="1166283"/>
            <a:ext cx="11099800" cy="5143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39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838E-0383-4105-8743-B1D1FECD955A}" type="datetimeFigureOut">
              <a:rPr lang="pt-BR" smtClean="0"/>
              <a:t>30/06/2023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A919-9348-4AE2-8250-72A38718E9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4925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838E-0383-4105-8743-B1D1FECD955A}" type="datetimeFigureOut">
              <a:rPr lang="pt-BR" smtClean="0"/>
              <a:t>30/06/2023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A919-9348-4AE2-8250-72A38718E9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6828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838E-0383-4105-8743-B1D1FECD955A}" type="datetimeFigureOut">
              <a:rPr lang="pt-BR" smtClean="0"/>
              <a:t>30/06/2023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A919-9348-4AE2-8250-72A38718E9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0618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838E-0383-4105-8743-B1D1FECD955A}" type="datetimeFigureOut">
              <a:rPr lang="pt-BR" smtClean="0"/>
              <a:t>30/06/2023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A919-9348-4AE2-8250-72A38718E9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0607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9385" y="1508787"/>
            <a:ext cx="5520267" cy="3840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pic>
        <p:nvPicPr>
          <p:cNvPr id="6" name="Picture 3" descr="bg.jpg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3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97"/>
          <a:stretch/>
        </p:blipFill>
        <p:spPr>
          <a:xfrm>
            <a:off x="-4689" y="-3217"/>
            <a:ext cx="12192000" cy="686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8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7" r:id="rId4"/>
    <p:sldLayoutId id="2147483668" r:id="rId5"/>
  </p:sldLayoutIdLst>
  <p:txStyles>
    <p:titleStyle>
      <a:lvl1pPr algn="l" defTabSz="609585" rtl="0" eaLnBrk="1" latinLnBrk="0" hangingPunct="1">
        <a:spcBef>
          <a:spcPct val="0"/>
        </a:spcBef>
        <a:buNone/>
        <a:defRPr sz="4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3D2838E-0383-4105-8743-B1D1FECD955A}" type="datetimeFigureOut">
              <a:rPr lang="pt-BR" smtClean="0"/>
              <a:t>30/06/2023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AD6A919-9348-4AE2-8250-72A38718E9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6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638ACE-163E-40EB-A458-E794C67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44" y="1591050"/>
            <a:ext cx="8418785" cy="600662"/>
          </a:xfrm>
        </p:spPr>
        <p:txBody>
          <a:bodyPr rtlCol="0">
            <a:normAutofit/>
          </a:bodyPr>
          <a:lstStyle/>
          <a:p>
            <a:pPr algn="ctr" rtl="0"/>
            <a:r>
              <a:rPr lang="pt-BR" sz="36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CONSÓRCIO BINÁRIO PORTO DE SANTOS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AAA153EE-0D05-47CE-8AC1-AF6962D37B7A}"/>
              </a:ext>
            </a:extLst>
          </p:cNvPr>
          <p:cNvGrpSpPr/>
          <p:nvPr/>
        </p:nvGrpSpPr>
        <p:grpSpPr>
          <a:xfrm>
            <a:off x="242856" y="147603"/>
            <a:ext cx="4000954" cy="845418"/>
            <a:chOff x="242856" y="147603"/>
            <a:chExt cx="4000954" cy="845418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A6D5D2F3-07D6-4A01-9DB9-FC8CB674F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1852" y="147603"/>
              <a:ext cx="1430740" cy="574795"/>
            </a:xfrm>
            <a:prstGeom prst="rect">
              <a:avLst/>
            </a:prstGeom>
          </p:spPr>
        </p:pic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1AE92CBC-B487-4ED5-8391-68B37DB03501}"/>
                </a:ext>
              </a:extLst>
            </p:cNvPr>
            <p:cNvGrpSpPr/>
            <p:nvPr/>
          </p:nvGrpSpPr>
          <p:grpSpPr>
            <a:xfrm>
              <a:off x="242856" y="248949"/>
              <a:ext cx="4000954" cy="744072"/>
              <a:chOff x="242856" y="248949"/>
              <a:chExt cx="4000954" cy="744072"/>
            </a:xfrm>
          </p:grpSpPr>
          <p:pic>
            <p:nvPicPr>
              <p:cNvPr id="7" name="Imagem 6">
                <a:extLst>
                  <a:ext uri="{FF2B5EF4-FFF2-40B4-BE49-F238E27FC236}">
                    <a16:creationId xmlns:a16="http://schemas.microsoft.com/office/drawing/2014/main" id="{75044B81-8CDB-4865-BC86-AC91D5AD5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2856" y="248949"/>
                <a:ext cx="1293726" cy="473449"/>
              </a:xfrm>
              <a:prstGeom prst="rect">
                <a:avLst/>
              </a:prstGeom>
            </p:spPr>
          </p:pic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2CBDDC10-45D7-4719-99DF-186F7462547F}"/>
                  </a:ext>
                </a:extLst>
              </p:cNvPr>
              <p:cNvSpPr txBox="1"/>
              <p:nvPr/>
            </p:nvSpPr>
            <p:spPr>
              <a:xfrm>
                <a:off x="584667" y="654467"/>
                <a:ext cx="36591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00" b="1" dirty="0"/>
                  <a:t>CONSÓRCIO BINÁRIO PORTO DE SANTOS</a:t>
                </a:r>
              </a:p>
            </p:txBody>
          </p:sp>
        </p:grpSp>
      </p:grp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75210BC1-E348-4346-B5C0-2CC00C1ED15F}"/>
              </a:ext>
            </a:extLst>
          </p:cNvPr>
          <p:cNvCxnSpPr/>
          <p:nvPr/>
        </p:nvCxnSpPr>
        <p:spPr>
          <a:xfrm flipV="1">
            <a:off x="9012195" y="3912973"/>
            <a:ext cx="3179805" cy="1688757"/>
          </a:xfrm>
          <a:prstGeom prst="line">
            <a:avLst/>
          </a:prstGeom>
          <a:ln w="3175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ma imagem contendo clip-art&#10;&#10;Descrição gerada automaticamente">
            <a:extLst>
              <a:ext uri="{FF2B5EF4-FFF2-40B4-BE49-F238E27FC236}">
                <a16:creationId xmlns:a16="http://schemas.microsoft.com/office/drawing/2014/main" id="{0F544675-2683-4CA5-A24A-5349F243BD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t="21637" r="1450" b="18128"/>
          <a:stretch/>
        </p:blipFill>
        <p:spPr>
          <a:xfrm>
            <a:off x="10582057" y="99183"/>
            <a:ext cx="1457325" cy="652628"/>
          </a:xfrm>
          <a:prstGeom prst="rect">
            <a:avLst/>
          </a:prstGeom>
        </p:spPr>
      </p:pic>
      <p:sp>
        <p:nvSpPr>
          <p:cNvPr id="37" name="CaixaDeTexto 36">
            <a:extLst>
              <a:ext uri="{FF2B5EF4-FFF2-40B4-BE49-F238E27FC236}">
                <a16:creationId xmlns:a16="http://schemas.microsoft.com/office/drawing/2014/main" id="{F088D534-3CC0-4DE1-8E0A-7A364349FD2E}"/>
              </a:ext>
            </a:extLst>
          </p:cNvPr>
          <p:cNvSpPr txBox="1"/>
          <p:nvPr/>
        </p:nvSpPr>
        <p:spPr>
          <a:xfrm>
            <a:off x="1886607" y="2466575"/>
            <a:ext cx="85746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0385" marR="539750" algn="just">
              <a:spcAft>
                <a:spcPts val="0"/>
              </a:spcAft>
            </a:pPr>
            <a:r>
              <a:rPr lang="pt-BR" b="1" u="none" strike="noStrike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AMPLIAÇÃO DA SEGUNDA FASE DA ADEQUAÇÃO DO SISTEMA VIÁRIO ENTRE OS KM 61,5 E KM 65 DA SP-150 (ANCHIETA) – BINÁRIO II</a:t>
            </a:r>
          </a:p>
          <a:p>
            <a:pPr marL="540385" marR="539750" algn="just">
              <a:spcAft>
                <a:spcPts val="0"/>
              </a:spcAft>
            </a:pPr>
            <a:endParaRPr lang="pt-BR" b="1" u="none" strike="noStrike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40385" marR="539750" algn="just"/>
            <a:r>
              <a:rPr lang="pt-BR" b="1" dirty="0">
                <a:latin typeface="Arial Narrow" panose="020B0606020202030204" pitchFamily="34" charset="0"/>
                <a:cs typeface="Arial" panose="020B0604020202020204" pitchFamily="34" charset="0"/>
              </a:rPr>
              <a:t>AMPLIAÇÃO DO DISPOSITIVO DO JARDIM CASQUEIRO EM CUBATÃO, KM 59+850 DA RODOVIA ANCHIETA, SP-150 – RABO DO DRAGÃO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EF270033-4665-4BD3-BCF8-3364B160B400}"/>
              </a:ext>
            </a:extLst>
          </p:cNvPr>
          <p:cNvSpPr txBox="1">
            <a:spLocks/>
          </p:cNvSpPr>
          <p:nvPr/>
        </p:nvSpPr>
        <p:spPr>
          <a:xfrm>
            <a:off x="4270800" y="4407268"/>
            <a:ext cx="3650400" cy="7001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1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P c o - controle</a:t>
            </a:r>
          </a:p>
          <a:p>
            <a:pPr algn="ctr" rtl="0"/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“obra 0389 - BINÁRIO II ”</a:t>
            </a:r>
          </a:p>
          <a:p>
            <a:pPr algn="ctr" rtl="0"/>
            <a:r>
              <a:rPr lang="pt-BR" sz="20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maio 2023</a:t>
            </a:r>
            <a:endParaRPr lang="pt-BR" sz="20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699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/>
          <p:cNvSpPr txBox="1"/>
          <p:nvPr/>
        </p:nvSpPr>
        <p:spPr>
          <a:xfrm>
            <a:off x="728061" y="75540"/>
            <a:ext cx="9711502" cy="509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9" b="1" kern="1400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0389 – Consórcio Binário Porto de Santos II</a:t>
            </a:r>
            <a:endParaRPr lang="pt-BR" sz="200" b="1" kern="1400" spc="-145" dirty="0">
              <a:solidFill>
                <a:schemeClr val="tx1">
                  <a:lumMod val="75000"/>
                  <a:lumOff val="2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4D4AACBE-A252-4CE2-BD95-BCD3D5065D26}"/>
              </a:ext>
            </a:extLst>
          </p:cNvPr>
          <p:cNvGrpSpPr/>
          <p:nvPr/>
        </p:nvGrpSpPr>
        <p:grpSpPr>
          <a:xfrm>
            <a:off x="0" y="111448"/>
            <a:ext cx="903211" cy="6746552"/>
            <a:chOff x="0" y="111448"/>
            <a:chExt cx="903211" cy="6746552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D7D6A21A-8454-4050-9245-7A94CB43D4CC}"/>
                </a:ext>
              </a:extLst>
            </p:cNvPr>
            <p:cNvSpPr/>
            <p:nvPr/>
          </p:nvSpPr>
          <p:spPr>
            <a:xfrm>
              <a:off x="0" y="111448"/>
              <a:ext cx="488519" cy="6746552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Triângulo isósceles 6">
              <a:extLst>
                <a:ext uri="{FF2B5EF4-FFF2-40B4-BE49-F238E27FC236}">
                  <a16:creationId xmlns:a16="http://schemas.microsoft.com/office/drawing/2014/main" id="{094081C4-9D4D-41EC-9073-BAFE6F5663A0}"/>
                </a:ext>
              </a:extLst>
            </p:cNvPr>
            <p:cNvSpPr/>
            <p:nvPr/>
          </p:nvSpPr>
          <p:spPr>
            <a:xfrm rot="5400000">
              <a:off x="438446" y="343331"/>
              <a:ext cx="514838" cy="414693"/>
            </a:xfrm>
            <a:prstGeom prst="triangl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AF7DE5C-9DB0-46B2-B1EC-49DFD5A4E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289" y="75540"/>
            <a:ext cx="2305587" cy="51484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F92F894-FAE4-4C0E-BACF-DD534E696887}"/>
              </a:ext>
            </a:extLst>
          </p:cNvPr>
          <p:cNvSpPr txBox="1"/>
          <p:nvPr/>
        </p:nvSpPr>
        <p:spPr>
          <a:xfrm>
            <a:off x="728061" y="584782"/>
            <a:ext cx="4271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ABC Custos Indiretos</a:t>
            </a:r>
          </a:p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Acumulado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C6181F8-0376-478D-8AC1-6DFE8B64B543}"/>
              </a:ext>
            </a:extLst>
          </p:cNvPr>
          <p:cNvSpPr txBox="1"/>
          <p:nvPr/>
        </p:nvSpPr>
        <p:spPr>
          <a:xfrm>
            <a:off x="695865" y="1578585"/>
            <a:ext cx="10851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pt-BR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2F59005-20E7-0452-28B7-9B72B2785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022" y="1947917"/>
            <a:ext cx="9815642" cy="27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70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/>
          <p:cNvSpPr txBox="1"/>
          <p:nvPr/>
        </p:nvSpPr>
        <p:spPr>
          <a:xfrm>
            <a:off x="728061" y="75540"/>
            <a:ext cx="9711502" cy="509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9" b="1" kern="1400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0389 – Consórcio Binário Porto de Santos II</a:t>
            </a:r>
            <a:endParaRPr lang="pt-BR" sz="200" b="1" kern="1400" spc="-145" dirty="0">
              <a:solidFill>
                <a:schemeClr val="tx1">
                  <a:lumMod val="75000"/>
                  <a:lumOff val="2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4D4AACBE-A252-4CE2-BD95-BCD3D5065D26}"/>
              </a:ext>
            </a:extLst>
          </p:cNvPr>
          <p:cNvGrpSpPr/>
          <p:nvPr/>
        </p:nvGrpSpPr>
        <p:grpSpPr>
          <a:xfrm>
            <a:off x="0" y="111448"/>
            <a:ext cx="903211" cy="6746552"/>
            <a:chOff x="0" y="111448"/>
            <a:chExt cx="903211" cy="6746552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D7D6A21A-8454-4050-9245-7A94CB43D4CC}"/>
                </a:ext>
              </a:extLst>
            </p:cNvPr>
            <p:cNvSpPr/>
            <p:nvPr/>
          </p:nvSpPr>
          <p:spPr>
            <a:xfrm>
              <a:off x="0" y="111448"/>
              <a:ext cx="488519" cy="6746552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Triângulo isósceles 6">
              <a:extLst>
                <a:ext uri="{FF2B5EF4-FFF2-40B4-BE49-F238E27FC236}">
                  <a16:creationId xmlns:a16="http://schemas.microsoft.com/office/drawing/2014/main" id="{094081C4-9D4D-41EC-9073-BAFE6F5663A0}"/>
                </a:ext>
              </a:extLst>
            </p:cNvPr>
            <p:cNvSpPr/>
            <p:nvPr/>
          </p:nvSpPr>
          <p:spPr>
            <a:xfrm rot="5400000">
              <a:off x="438446" y="343331"/>
              <a:ext cx="514838" cy="414693"/>
            </a:xfrm>
            <a:prstGeom prst="triangl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AF7DE5C-9DB0-46B2-B1EC-49DFD5A4E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289" y="75540"/>
            <a:ext cx="2305587" cy="51484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F92F894-FAE4-4C0E-BACF-DD534E696887}"/>
              </a:ext>
            </a:extLst>
          </p:cNvPr>
          <p:cNvSpPr txBox="1"/>
          <p:nvPr/>
        </p:nvSpPr>
        <p:spPr>
          <a:xfrm>
            <a:off x="728061" y="584782"/>
            <a:ext cx="4271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Análise por Grupo de Serviços</a:t>
            </a:r>
          </a:p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Concreto</a:t>
            </a:r>
          </a:p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Acumulados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C6181F8-0376-478D-8AC1-6DFE8B64B543}"/>
              </a:ext>
            </a:extLst>
          </p:cNvPr>
          <p:cNvSpPr txBox="1"/>
          <p:nvPr/>
        </p:nvSpPr>
        <p:spPr>
          <a:xfrm>
            <a:off x="695865" y="1578585"/>
            <a:ext cx="10851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pt-BR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4D96A49-5BB1-943D-E9E8-3EB876374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764" y="1092613"/>
            <a:ext cx="6725369" cy="554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73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/>
          <p:cNvSpPr txBox="1"/>
          <p:nvPr/>
        </p:nvSpPr>
        <p:spPr>
          <a:xfrm>
            <a:off x="728061" y="75540"/>
            <a:ext cx="9711502" cy="509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9" b="1" kern="1400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0389 – Consórcio Binário Porto de Santos II</a:t>
            </a:r>
            <a:endParaRPr lang="pt-BR" sz="200" b="1" kern="1400" spc="-145" dirty="0">
              <a:solidFill>
                <a:schemeClr val="tx1">
                  <a:lumMod val="75000"/>
                  <a:lumOff val="2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4D4AACBE-A252-4CE2-BD95-BCD3D5065D26}"/>
              </a:ext>
            </a:extLst>
          </p:cNvPr>
          <p:cNvGrpSpPr/>
          <p:nvPr/>
        </p:nvGrpSpPr>
        <p:grpSpPr>
          <a:xfrm>
            <a:off x="0" y="111448"/>
            <a:ext cx="903211" cy="6746552"/>
            <a:chOff x="0" y="111448"/>
            <a:chExt cx="903211" cy="6746552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D7D6A21A-8454-4050-9245-7A94CB43D4CC}"/>
                </a:ext>
              </a:extLst>
            </p:cNvPr>
            <p:cNvSpPr/>
            <p:nvPr/>
          </p:nvSpPr>
          <p:spPr>
            <a:xfrm>
              <a:off x="0" y="111448"/>
              <a:ext cx="488519" cy="6746552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Triângulo isósceles 6">
              <a:extLst>
                <a:ext uri="{FF2B5EF4-FFF2-40B4-BE49-F238E27FC236}">
                  <a16:creationId xmlns:a16="http://schemas.microsoft.com/office/drawing/2014/main" id="{094081C4-9D4D-41EC-9073-BAFE6F5663A0}"/>
                </a:ext>
              </a:extLst>
            </p:cNvPr>
            <p:cNvSpPr/>
            <p:nvPr/>
          </p:nvSpPr>
          <p:spPr>
            <a:xfrm rot="5400000">
              <a:off x="438446" y="343331"/>
              <a:ext cx="514838" cy="414693"/>
            </a:xfrm>
            <a:prstGeom prst="triangl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AF7DE5C-9DB0-46B2-B1EC-49DFD5A4E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289" y="75540"/>
            <a:ext cx="2305587" cy="51484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F92F894-FAE4-4C0E-BACF-DD534E696887}"/>
              </a:ext>
            </a:extLst>
          </p:cNvPr>
          <p:cNvSpPr txBox="1"/>
          <p:nvPr/>
        </p:nvSpPr>
        <p:spPr>
          <a:xfrm>
            <a:off x="728061" y="584782"/>
            <a:ext cx="4271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Análise por Grupo de Serviços</a:t>
            </a:r>
          </a:p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Forma</a:t>
            </a:r>
          </a:p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Acumulados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C6181F8-0376-478D-8AC1-6DFE8B64B543}"/>
              </a:ext>
            </a:extLst>
          </p:cNvPr>
          <p:cNvSpPr txBox="1"/>
          <p:nvPr/>
        </p:nvSpPr>
        <p:spPr>
          <a:xfrm>
            <a:off x="695865" y="1578585"/>
            <a:ext cx="10851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pt-BR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15F749B-BB16-56B5-5790-4A2CF5EF6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4461" y="1279263"/>
            <a:ext cx="779145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69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/>
          <p:cNvSpPr txBox="1"/>
          <p:nvPr/>
        </p:nvSpPr>
        <p:spPr>
          <a:xfrm>
            <a:off x="728061" y="75540"/>
            <a:ext cx="9711502" cy="509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9" b="1" kern="1400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0389 – Consórcio Binário Porto de Santos II</a:t>
            </a:r>
            <a:endParaRPr lang="pt-BR" sz="200" b="1" kern="1400" spc="-145" dirty="0">
              <a:solidFill>
                <a:schemeClr val="tx1">
                  <a:lumMod val="75000"/>
                  <a:lumOff val="2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4D4AACBE-A252-4CE2-BD95-BCD3D5065D26}"/>
              </a:ext>
            </a:extLst>
          </p:cNvPr>
          <p:cNvGrpSpPr/>
          <p:nvPr/>
        </p:nvGrpSpPr>
        <p:grpSpPr>
          <a:xfrm>
            <a:off x="0" y="111448"/>
            <a:ext cx="903211" cy="6746552"/>
            <a:chOff x="0" y="111448"/>
            <a:chExt cx="903211" cy="6746552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D7D6A21A-8454-4050-9245-7A94CB43D4CC}"/>
                </a:ext>
              </a:extLst>
            </p:cNvPr>
            <p:cNvSpPr/>
            <p:nvPr/>
          </p:nvSpPr>
          <p:spPr>
            <a:xfrm>
              <a:off x="0" y="111448"/>
              <a:ext cx="488519" cy="6746552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Triângulo isósceles 6">
              <a:extLst>
                <a:ext uri="{FF2B5EF4-FFF2-40B4-BE49-F238E27FC236}">
                  <a16:creationId xmlns:a16="http://schemas.microsoft.com/office/drawing/2014/main" id="{094081C4-9D4D-41EC-9073-BAFE6F5663A0}"/>
                </a:ext>
              </a:extLst>
            </p:cNvPr>
            <p:cNvSpPr/>
            <p:nvPr/>
          </p:nvSpPr>
          <p:spPr>
            <a:xfrm rot="5400000">
              <a:off x="438446" y="343331"/>
              <a:ext cx="514838" cy="414693"/>
            </a:xfrm>
            <a:prstGeom prst="triangl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AF7DE5C-9DB0-46B2-B1EC-49DFD5A4E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289" y="75540"/>
            <a:ext cx="2305587" cy="51484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F92F894-FAE4-4C0E-BACF-DD534E696887}"/>
              </a:ext>
            </a:extLst>
          </p:cNvPr>
          <p:cNvSpPr txBox="1"/>
          <p:nvPr/>
        </p:nvSpPr>
        <p:spPr>
          <a:xfrm>
            <a:off x="728061" y="584782"/>
            <a:ext cx="4271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Análise por Grupo de Serviços</a:t>
            </a:r>
          </a:p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Aço</a:t>
            </a:r>
          </a:p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Acumulados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C6181F8-0376-478D-8AC1-6DFE8B64B543}"/>
              </a:ext>
            </a:extLst>
          </p:cNvPr>
          <p:cNvSpPr txBox="1"/>
          <p:nvPr/>
        </p:nvSpPr>
        <p:spPr>
          <a:xfrm>
            <a:off x="695865" y="1578585"/>
            <a:ext cx="10851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pt-BR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5CBB2A1-DD56-6201-7B7A-570FBAED4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584" y="1288140"/>
            <a:ext cx="779145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1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/>
          <p:cNvSpPr txBox="1"/>
          <p:nvPr/>
        </p:nvSpPr>
        <p:spPr>
          <a:xfrm>
            <a:off x="728061" y="75540"/>
            <a:ext cx="9711502" cy="509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9" b="1" kern="1400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0389 – Consórcio Binário Porto de Santos II</a:t>
            </a:r>
            <a:endParaRPr lang="pt-BR" sz="200" b="1" kern="1400" spc="-145" dirty="0">
              <a:solidFill>
                <a:schemeClr val="tx1">
                  <a:lumMod val="75000"/>
                  <a:lumOff val="2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4D4AACBE-A252-4CE2-BD95-BCD3D5065D26}"/>
              </a:ext>
            </a:extLst>
          </p:cNvPr>
          <p:cNvGrpSpPr/>
          <p:nvPr/>
        </p:nvGrpSpPr>
        <p:grpSpPr>
          <a:xfrm>
            <a:off x="0" y="111448"/>
            <a:ext cx="903211" cy="6746552"/>
            <a:chOff x="0" y="111448"/>
            <a:chExt cx="903211" cy="6746552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D7D6A21A-8454-4050-9245-7A94CB43D4CC}"/>
                </a:ext>
              </a:extLst>
            </p:cNvPr>
            <p:cNvSpPr/>
            <p:nvPr/>
          </p:nvSpPr>
          <p:spPr>
            <a:xfrm>
              <a:off x="0" y="111448"/>
              <a:ext cx="488519" cy="6746552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Triângulo isósceles 6">
              <a:extLst>
                <a:ext uri="{FF2B5EF4-FFF2-40B4-BE49-F238E27FC236}">
                  <a16:creationId xmlns:a16="http://schemas.microsoft.com/office/drawing/2014/main" id="{094081C4-9D4D-41EC-9073-BAFE6F5663A0}"/>
                </a:ext>
              </a:extLst>
            </p:cNvPr>
            <p:cNvSpPr/>
            <p:nvPr/>
          </p:nvSpPr>
          <p:spPr>
            <a:xfrm rot="5400000">
              <a:off x="438446" y="343331"/>
              <a:ext cx="514838" cy="414693"/>
            </a:xfrm>
            <a:prstGeom prst="triangl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AF7DE5C-9DB0-46B2-B1EC-49DFD5A4E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289" y="75540"/>
            <a:ext cx="2305587" cy="51484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F92F894-FAE4-4C0E-BACF-DD534E696887}"/>
              </a:ext>
            </a:extLst>
          </p:cNvPr>
          <p:cNvSpPr txBox="1"/>
          <p:nvPr/>
        </p:nvSpPr>
        <p:spPr>
          <a:xfrm>
            <a:off x="903212" y="558317"/>
            <a:ext cx="4271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Ponte do Rio Casqueiro</a:t>
            </a:r>
          </a:p>
          <a:p>
            <a:endParaRPr lang="pt-BR" sz="2000" b="1" spc="-145" dirty="0">
              <a:solidFill>
                <a:schemeClr val="tx1">
                  <a:lumMod val="75000"/>
                  <a:lumOff val="2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C6181F8-0376-478D-8AC1-6DFE8B64B543}"/>
              </a:ext>
            </a:extLst>
          </p:cNvPr>
          <p:cNvSpPr txBox="1"/>
          <p:nvPr/>
        </p:nvSpPr>
        <p:spPr>
          <a:xfrm>
            <a:off x="695865" y="1578585"/>
            <a:ext cx="10851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pt-BR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Imagem 7" descr="Vista de uma cidade na beira da água&#10;&#10;Descrição gerada automaticamente">
            <a:extLst>
              <a:ext uri="{FF2B5EF4-FFF2-40B4-BE49-F238E27FC236}">
                <a16:creationId xmlns:a16="http://schemas.microsoft.com/office/drawing/2014/main" id="{A1F26F2D-A1FF-ECD6-E60E-C657A85D3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10" y="1093618"/>
            <a:ext cx="9119340" cy="512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09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/>
          <p:cNvSpPr txBox="1"/>
          <p:nvPr/>
        </p:nvSpPr>
        <p:spPr>
          <a:xfrm>
            <a:off x="728061" y="75540"/>
            <a:ext cx="9711502" cy="509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9" b="1" kern="1400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0389 – Consórcio Binário Porto de Santos II</a:t>
            </a:r>
            <a:endParaRPr lang="pt-BR" sz="200" b="1" kern="1400" spc="-145" dirty="0">
              <a:solidFill>
                <a:schemeClr val="tx1">
                  <a:lumMod val="75000"/>
                  <a:lumOff val="2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4D4AACBE-A252-4CE2-BD95-BCD3D5065D26}"/>
              </a:ext>
            </a:extLst>
          </p:cNvPr>
          <p:cNvGrpSpPr/>
          <p:nvPr/>
        </p:nvGrpSpPr>
        <p:grpSpPr>
          <a:xfrm>
            <a:off x="0" y="111448"/>
            <a:ext cx="903211" cy="6746552"/>
            <a:chOff x="0" y="111448"/>
            <a:chExt cx="903211" cy="6746552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D7D6A21A-8454-4050-9245-7A94CB43D4CC}"/>
                </a:ext>
              </a:extLst>
            </p:cNvPr>
            <p:cNvSpPr/>
            <p:nvPr/>
          </p:nvSpPr>
          <p:spPr>
            <a:xfrm>
              <a:off x="0" y="111448"/>
              <a:ext cx="488519" cy="6746552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Triângulo isósceles 6">
              <a:extLst>
                <a:ext uri="{FF2B5EF4-FFF2-40B4-BE49-F238E27FC236}">
                  <a16:creationId xmlns:a16="http://schemas.microsoft.com/office/drawing/2014/main" id="{094081C4-9D4D-41EC-9073-BAFE6F5663A0}"/>
                </a:ext>
              </a:extLst>
            </p:cNvPr>
            <p:cNvSpPr/>
            <p:nvPr/>
          </p:nvSpPr>
          <p:spPr>
            <a:xfrm rot="5400000">
              <a:off x="438446" y="343331"/>
              <a:ext cx="514838" cy="414693"/>
            </a:xfrm>
            <a:prstGeom prst="triangl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AF7DE5C-9DB0-46B2-B1EC-49DFD5A4E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289" y="75540"/>
            <a:ext cx="2305587" cy="51484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F92F894-FAE4-4C0E-BACF-DD534E696887}"/>
              </a:ext>
            </a:extLst>
          </p:cNvPr>
          <p:cNvSpPr txBox="1"/>
          <p:nvPr/>
        </p:nvSpPr>
        <p:spPr>
          <a:xfrm>
            <a:off x="728061" y="584782"/>
            <a:ext cx="4271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Viaduto 31 de Março / RD</a:t>
            </a:r>
          </a:p>
          <a:p>
            <a:endParaRPr lang="pt-BR" sz="2000" b="1" spc="-145" dirty="0">
              <a:solidFill>
                <a:schemeClr val="tx1">
                  <a:lumMod val="75000"/>
                  <a:lumOff val="2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C6181F8-0376-478D-8AC1-6DFE8B64B543}"/>
              </a:ext>
            </a:extLst>
          </p:cNvPr>
          <p:cNvSpPr txBox="1"/>
          <p:nvPr/>
        </p:nvSpPr>
        <p:spPr>
          <a:xfrm>
            <a:off x="695865" y="1578585"/>
            <a:ext cx="10851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pt-BR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" name="Imagem 2" descr="Cidade vista de cima&#10;&#10;Descrição gerada automaticamente">
            <a:extLst>
              <a:ext uri="{FF2B5EF4-FFF2-40B4-BE49-F238E27FC236}">
                <a16:creationId xmlns:a16="http://schemas.microsoft.com/office/drawing/2014/main" id="{AC1764F1-EA2D-DB01-3A1F-E44F5EA26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78" y="1033694"/>
            <a:ext cx="9357064" cy="526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6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/>
          <p:cNvSpPr txBox="1"/>
          <p:nvPr/>
        </p:nvSpPr>
        <p:spPr>
          <a:xfrm>
            <a:off x="728061" y="75540"/>
            <a:ext cx="9711502" cy="509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9" b="1" kern="1400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0389 – Consórcio Binário Porto de Santos II</a:t>
            </a:r>
            <a:endParaRPr lang="pt-BR" sz="200" b="1" kern="1400" spc="-145" dirty="0">
              <a:solidFill>
                <a:schemeClr val="tx1">
                  <a:lumMod val="75000"/>
                  <a:lumOff val="2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4D4AACBE-A252-4CE2-BD95-BCD3D5065D26}"/>
              </a:ext>
            </a:extLst>
          </p:cNvPr>
          <p:cNvGrpSpPr/>
          <p:nvPr/>
        </p:nvGrpSpPr>
        <p:grpSpPr>
          <a:xfrm>
            <a:off x="0" y="111448"/>
            <a:ext cx="903211" cy="6746552"/>
            <a:chOff x="0" y="111448"/>
            <a:chExt cx="903211" cy="6746552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D7D6A21A-8454-4050-9245-7A94CB43D4CC}"/>
                </a:ext>
              </a:extLst>
            </p:cNvPr>
            <p:cNvSpPr/>
            <p:nvPr/>
          </p:nvSpPr>
          <p:spPr>
            <a:xfrm>
              <a:off x="0" y="111448"/>
              <a:ext cx="488519" cy="6746552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Triângulo isósceles 6">
              <a:extLst>
                <a:ext uri="{FF2B5EF4-FFF2-40B4-BE49-F238E27FC236}">
                  <a16:creationId xmlns:a16="http://schemas.microsoft.com/office/drawing/2014/main" id="{094081C4-9D4D-41EC-9073-BAFE6F5663A0}"/>
                </a:ext>
              </a:extLst>
            </p:cNvPr>
            <p:cNvSpPr/>
            <p:nvPr/>
          </p:nvSpPr>
          <p:spPr>
            <a:xfrm rot="5400000">
              <a:off x="438446" y="343331"/>
              <a:ext cx="514838" cy="414693"/>
            </a:xfrm>
            <a:prstGeom prst="triangl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AF7DE5C-9DB0-46B2-B1EC-49DFD5A4E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289" y="75540"/>
            <a:ext cx="2305587" cy="51484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F92F894-FAE4-4C0E-BACF-DD534E696887}"/>
              </a:ext>
            </a:extLst>
          </p:cNvPr>
          <p:cNvSpPr txBox="1"/>
          <p:nvPr/>
        </p:nvSpPr>
        <p:spPr>
          <a:xfrm>
            <a:off x="728061" y="584782"/>
            <a:ext cx="4271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Balanço Sucessivo Ramo A</a:t>
            </a:r>
          </a:p>
          <a:p>
            <a:endParaRPr lang="pt-BR" sz="2000" b="1" spc="-145" dirty="0">
              <a:solidFill>
                <a:schemeClr val="tx1">
                  <a:lumMod val="75000"/>
                  <a:lumOff val="2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C6181F8-0376-478D-8AC1-6DFE8B64B543}"/>
              </a:ext>
            </a:extLst>
          </p:cNvPr>
          <p:cNvSpPr txBox="1"/>
          <p:nvPr/>
        </p:nvSpPr>
        <p:spPr>
          <a:xfrm>
            <a:off x="695865" y="1578585"/>
            <a:ext cx="10851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pt-BR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" name="Imagem 2" descr="Cidade vista de cima&#10;&#10;Descrição gerada automaticamente">
            <a:extLst>
              <a:ext uri="{FF2B5EF4-FFF2-40B4-BE49-F238E27FC236}">
                <a16:creationId xmlns:a16="http://schemas.microsoft.com/office/drawing/2014/main" id="{08590FCA-FF86-FF42-A88D-A88ED8F84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332" y="1088624"/>
            <a:ext cx="9179511" cy="516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01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/>
          <p:cNvSpPr txBox="1"/>
          <p:nvPr/>
        </p:nvSpPr>
        <p:spPr>
          <a:xfrm>
            <a:off x="728061" y="75540"/>
            <a:ext cx="9711502" cy="509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9" b="1" kern="1400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0389 – Consórcio Binário Porto de Santos II</a:t>
            </a:r>
            <a:endParaRPr lang="pt-BR" sz="200" b="1" kern="1400" spc="-145" dirty="0">
              <a:solidFill>
                <a:schemeClr val="tx1">
                  <a:lumMod val="75000"/>
                  <a:lumOff val="2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4D4AACBE-A252-4CE2-BD95-BCD3D5065D26}"/>
              </a:ext>
            </a:extLst>
          </p:cNvPr>
          <p:cNvGrpSpPr/>
          <p:nvPr/>
        </p:nvGrpSpPr>
        <p:grpSpPr>
          <a:xfrm>
            <a:off x="0" y="111448"/>
            <a:ext cx="903211" cy="6746552"/>
            <a:chOff x="0" y="111448"/>
            <a:chExt cx="903211" cy="6746552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D7D6A21A-8454-4050-9245-7A94CB43D4CC}"/>
                </a:ext>
              </a:extLst>
            </p:cNvPr>
            <p:cNvSpPr/>
            <p:nvPr/>
          </p:nvSpPr>
          <p:spPr>
            <a:xfrm>
              <a:off x="0" y="111448"/>
              <a:ext cx="488519" cy="6746552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Triângulo isósceles 6">
              <a:extLst>
                <a:ext uri="{FF2B5EF4-FFF2-40B4-BE49-F238E27FC236}">
                  <a16:creationId xmlns:a16="http://schemas.microsoft.com/office/drawing/2014/main" id="{094081C4-9D4D-41EC-9073-BAFE6F5663A0}"/>
                </a:ext>
              </a:extLst>
            </p:cNvPr>
            <p:cNvSpPr/>
            <p:nvPr/>
          </p:nvSpPr>
          <p:spPr>
            <a:xfrm rot="5400000">
              <a:off x="438446" y="343331"/>
              <a:ext cx="514838" cy="414693"/>
            </a:xfrm>
            <a:prstGeom prst="triangl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AF7DE5C-9DB0-46B2-B1EC-49DFD5A4E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289" y="75540"/>
            <a:ext cx="2305587" cy="51484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F92F894-FAE4-4C0E-BACF-DD534E696887}"/>
              </a:ext>
            </a:extLst>
          </p:cNvPr>
          <p:cNvSpPr txBox="1"/>
          <p:nvPr/>
        </p:nvSpPr>
        <p:spPr>
          <a:xfrm>
            <a:off x="971550" y="1580197"/>
            <a:ext cx="6060845" cy="527836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b="1" spc="5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spc="5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Resumo Geral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spc="5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ABC Serviços Realizados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spc="5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ABC Custos Diretos 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spc="5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ABC Custos Indiretos 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spc="5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Utilização de Equipamentos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spc="5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Análise por Grupo de Serviços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spc="5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Fotos</a:t>
            </a:r>
          </a:p>
          <a:p>
            <a:pPr algn="just">
              <a:lnSpc>
                <a:spcPct val="150000"/>
              </a:lnSpc>
            </a:pPr>
            <a:endParaRPr lang="pt-BR" b="1" spc="5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endParaRPr lang="pt-BR" b="1" spc="5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b="1" spc="5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spc="-145" dirty="0">
              <a:solidFill>
                <a:schemeClr val="tx1">
                  <a:lumMod val="75000"/>
                  <a:lumOff val="2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spc="-145" dirty="0">
              <a:solidFill>
                <a:schemeClr val="tx1">
                  <a:lumMod val="75000"/>
                  <a:lumOff val="2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543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/>
          <p:cNvSpPr txBox="1"/>
          <p:nvPr/>
        </p:nvSpPr>
        <p:spPr>
          <a:xfrm>
            <a:off x="728061" y="75540"/>
            <a:ext cx="9711502" cy="509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9" b="1" kern="1400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0389 – Consórcio Binário Porto de Santos II</a:t>
            </a:r>
            <a:endParaRPr lang="pt-BR" sz="200" b="1" kern="1400" spc="-145" dirty="0">
              <a:solidFill>
                <a:schemeClr val="tx1">
                  <a:lumMod val="75000"/>
                  <a:lumOff val="2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4D4AACBE-A252-4CE2-BD95-BCD3D5065D26}"/>
              </a:ext>
            </a:extLst>
          </p:cNvPr>
          <p:cNvGrpSpPr/>
          <p:nvPr/>
        </p:nvGrpSpPr>
        <p:grpSpPr>
          <a:xfrm>
            <a:off x="0" y="111448"/>
            <a:ext cx="903211" cy="6746552"/>
            <a:chOff x="0" y="111448"/>
            <a:chExt cx="903211" cy="6746552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D7D6A21A-8454-4050-9245-7A94CB43D4CC}"/>
                </a:ext>
              </a:extLst>
            </p:cNvPr>
            <p:cNvSpPr/>
            <p:nvPr/>
          </p:nvSpPr>
          <p:spPr>
            <a:xfrm>
              <a:off x="0" y="111448"/>
              <a:ext cx="488519" cy="6746552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Triângulo isósceles 6">
              <a:extLst>
                <a:ext uri="{FF2B5EF4-FFF2-40B4-BE49-F238E27FC236}">
                  <a16:creationId xmlns:a16="http://schemas.microsoft.com/office/drawing/2014/main" id="{094081C4-9D4D-41EC-9073-BAFE6F5663A0}"/>
                </a:ext>
              </a:extLst>
            </p:cNvPr>
            <p:cNvSpPr/>
            <p:nvPr/>
          </p:nvSpPr>
          <p:spPr>
            <a:xfrm rot="5400000">
              <a:off x="438446" y="343331"/>
              <a:ext cx="514838" cy="414693"/>
            </a:xfrm>
            <a:prstGeom prst="triangl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AF7DE5C-9DB0-46B2-B1EC-49DFD5A4E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289" y="75540"/>
            <a:ext cx="2305587" cy="51484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F92F894-FAE4-4C0E-BACF-DD534E696887}"/>
              </a:ext>
            </a:extLst>
          </p:cNvPr>
          <p:cNvSpPr txBox="1"/>
          <p:nvPr/>
        </p:nvSpPr>
        <p:spPr>
          <a:xfrm>
            <a:off x="728061" y="584782"/>
            <a:ext cx="4271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Resumo Geral</a:t>
            </a:r>
          </a:p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Mês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C6181F8-0376-478D-8AC1-6DFE8B64B543}"/>
              </a:ext>
            </a:extLst>
          </p:cNvPr>
          <p:cNvSpPr txBox="1"/>
          <p:nvPr/>
        </p:nvSpPr>
        <p:spPr>
          <a:xfrm>
            <a:off x="695865" y="1578585"/>
            <a:ext cx="10851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pt-BR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7B06E99-57CE-019A-7166-8B8900A2D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626" y="1017832"/>
            <a:ext cx="7670307" cy="537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82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/>
          <p:cNvSpPr txBox="1"/>
          <p:nvPr/>
        </p:nvSpPr>
        <p:spPr>
          <a:xfrm>
            <a:off x="728061" y="75540"/>
            <a:ext cx="9711502" cy="509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9" b="1" kern="1400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0389 – Consórcio Binário Porto de Santos II</a:t>
            </a:r>
            <a:endParaRPr lang="pt-BR" sz="200" b="1" kern="1400" spc="-145" dirty="0">
              <a:solidFill>
                <a:schemeClr val="tx1">
                  <a:lumMod val="75000"/>
                  <a:lumOff val="2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4D4AACBE-A252-4CE2-BD95-BCD3D5065D26}"/>
              </a:ext>
            </a:extLst>
          </p:cNvPr>
          <p:cNvGrpSpPr/>
          <p:nvPr/>
        </p:nvGrpSpPr>
        <p:grpSpPr>
          <a:xfrm>
            <a:off x="0" y="111448"/>
            <a:ext cx="903211" cy="6746552"/>
            <a:chOff x="0" y="111448"/>
            <a:chExt cx="903211" cy="6746552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D7D6A21A-8454-4050-9245-7A94CB43D4CC}"/>
                </a:ext>
              </a:extLst>
            </p:cNvPr>
            <p:cNvSpPr/>
            <p:nvPr/>
          </p:nvSpPr>
          <p:spPr>
            <a:xfrm>
              <a:off x="0" y="111448"/>
              <a:ext cx="488519" cy="6746552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Triângulo isósceles 6">
              <a:extLst>
                <a:ext uri="{FF2B5EF4-FFF2-40B4-BE49-F238E27FC236}">
                  <a16:creationId xmlns:a16="http://schemas.microsoft.com/office/drawing/2014/main" id="{094081C4-9D4D-41EC-9073-BAFE6F5663A0}"/>
                </a:ext>
              </a:extLst>
            </p:cNvPr>
            <p:cNvSpPr/>
            <p:nvPr/>
          </p:nvSpPr>
          <p:spPr>
            <a:xfrm rot="5400000">
              <a:off x="438446" y="343331"/>
              <a:ext cx="514838" cy="414693"/>
            </a:xfrm>
            <a:prstGeom prst="triangl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AF7DE5C-9DB0-46B2-B1EC-49DFD5A4E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289" y="75540"/>
            <a:ext cx="2305587" cy="51484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F92F894-FAE4-4C0E-BACF-DD534E696887}"/>
              </a:ext>
            </a:extLst>
          </p:cNvPr>
          <p:cNvSpPr txBox="1"/>
          <p:nvPr/>
        </p:nvSpPr>
        <p:spPr>
          <a:xfrm>
            <a:off x="728061" y="584782"/>
            <a:ext cx="4271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Resumo Geral</a:t>
            </a:r>
          </a:p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Acumulado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C6181F8-0376-478D-8AC1-6DFE8B64B543}"/>
              </a:ext>
            </a:extLst>
          </p:cNvPr>
          <p:cNvSpPr txBox="1"/>
          <p:nvPr/>
        </p:nvSpPr>
        <p:spPr>
          <a:xfrm>
            <a:off x="728061" y="1578585"/>
            <a:ext cx="10851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pt-BR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7B7AB99-1E09-B7B5-5A8D-830210198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243" y="1012054"/>
            <a:ext cx="6857966" cy="55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72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/>
          <p:cNvSpPr txBox="1"/>
          <p:nvPr/>
        </p:nvSpPr>
        <p:spPr>
          <a:xfrm>
            <a:off x="728061" y="75540"/>
            <a:ext cx="9711502" cy="509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9" b="1" kern="1400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0389 – Consórcio Binário Porto de Santos II</a:t>
            </a:r>
            <a:endParaRPr lang="pt-BR" sz="200" b="1" kern="1400" spc="-145" dirty="0">
              <a:solidFill>
                <a:schemeClr val="tx1">
                  <a:lumMod val="75000"/>
                  <a:lumOff val="2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4D4AACBE-A252-4CE2-BD95-BCD3D5065D26}"/>
              </a:ext>
            </a:extLst>
          </p:cNvPr>
          <p:cNvGrpSpPr/>
          <p:nvPr/>
        </p:nvGrpSpPr>
        <p:grpSpPr>
          <a:xfrm>
            <a:off x="0" y="111448"/>
            <a:ext cx="903211" cy="6746552"/>
            <a:chOff x="0" y="111448"/>
            <a:chExt cx="903211" cy="6746552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D7D6A21A-8454-4050-9245-7A94CB43D4CC}"/>
                </a:ext>
              </a:extLst>
            </p:cNvPr>
            <p:cNvSpPr/>
            <p:nvPr/>
          </p:nvSpPr>
          <p:spPr>
            <a:xfrm>
              <a:off x="0" y="111448"/>
              <a:ext cx="488519" cy="6746552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Triângulo isósceles 6">
              <a:extLst>
                <a:ext uri="{FF2B5EF4-FFF2-40B4-BE49-F238E27FC236}">
                  <a16:creationId xmlns:a16="http://schemas.microsoft.com/office/drawing/2014/main" id="{094081C4-9D4D-41EC-9073-BAFE6F5663A0}"/>
                </a:ext>
              </a:extLst>
            </p:cNvPr>
            <p:cNvSpPr/>
            <p:nvPr/>
          </p:nvSpPr>
          <p:spPr>
            <a:xfrm rot="5400000">
              <a:off x="438446" y="343331"/>
              <a:ext cx="514838" cy="414693"/>
            </a:xfrm>
            <a:prstGeom prst="triangl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AF7DE5C-9DB0-46B2-B1EC-49DFD5A4E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289" y="75540"/>
            <a:ext cx="2305587" cy="51484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F92F894-FAE4-4C0E-BACF-DD534E696887}"/>
              </a:ext>
            </a:extLst>
          </p:cNvPr>
          <p:cNvSpPr txBox="1"/>
          <p:nvPr/>
        </p:nvSpPr>
        <p:spPr>
          <a:xfrm>
            <a:off x="728061" y="584782"/>
            <a:ext cx="4271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ABC Serviços Realizados</a:t>
            </a:r>
          </a:p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Mês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C6181F8-0376-478D-8AC1-6DFE8B64B543}"/>
              </a:ext>
            </a:extLst>
          </p:cNvPr>
          <p:cNvSpPr txBox="1"/>
          <p:nvPr/>
        </p:nvSpPr>
        <p:spPr>
          <a:xfrm>
            <a:off x="695865" y="1578585"/>
            <a:ext cx="10851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pt-BR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97D8C90-437E-26A8-A799-50458AE49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646" y="1584192"/>
            <a:ext cx="8971331" cy="260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35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/>
          <p:cNvSpPr txBox="1"/>
          <p:nvPr/>
        </p:nvSpPr>
        <p:spPr>
          <a:xfrm>
            <a:off x="728061" y="75540"/>
            <a:ext cx="9711502" cy="509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9" b="1" kern="1400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0389 – Consórcio Binário Porto de Santos II</a:t>
            </a:r>
            <a:endParaRPr lang="pt-BR" sz="200" b="1" kern="1400" spc="-145" dirty="0">
              <a:solidFill>
                <a:schemeClr val="tx1">
                  <a:lumMod val="75000"/>
                  <a:lumOff val="2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4D4AACBE-A252-4CE2-BD95-BCD3D5065D26}"/>
              </a:ext>
            </a:extLst>
          </p:cNvPr>
          <p:cNvGrpSpPr/>
          <p:nvPr/>
        </p:nvGrpSpPr>
        <p:grpSpPr>
          <a:xfrm>
            <a:off x="0" y="111448"/>
            <a:ext cx="903211" cy="6746552"/>
            <a:chOff x="0" y="111448"/>
            <a:chExt cx="903211" cy="6746552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D7D6A21A-8454-4050-9245-7A94CB43D4CC}"/>
                </a:ext>
              </a:extLst>
            </p:cNvPr>
            <p:cNvSpPr/>
            <p:nvPr/>
          </p:nvSpPr>
          <p:spPr>
            <a:xfrm>
              <a:off x="0" y="111448"/>
              <a:ext cx="488519" cy="6746552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Triângulo isósceles 6">
              <a:extLst>
                <a:ext uri="{FF2B5EF4-FFF2-40B4-BE49-F238E27FC236}">
                  <a16:creationId xmlns:a16="http://schemas.microsoft.com/office/drawing/2014/main" id="{094081C4-9D4D-41EC-9073-BAFE6F5663A0}"/>
                </a:ext>
              </a:extLst>
            </p:cNvPr>
            <p:cNvSpPr/>
            <p:nvPr/>
          </p:nvSpPr>
          <p:spPr>
            <a:xfrm rot="5400000">
              <a:off x="438446" y="343331"/>
              <a:ext cx="514838" cy="414693"/>
            </a:xfrm>
            <a:prstGeom prst="triangl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AF7DE5C-9DB0-46B2-B1EC-49DFD5A4E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289" y="75540"/>
            <a:ext cx="2305587" cy="51484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F92F894-FAE4-4C0E-BACF-DD534E696887}"/>
              </a:ext>
            </a:extLst>
          </p:cNvPr>
          <p:cNvSpPr txBox="1"/>
          <p:nvPr/>
        </p:nvSpPr>
        <p:spPr>
          <a:xfrm>
            <a:off x="728061" y="584782"/>
            <a:ext cx="4271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ABC Serviços Realizados </a:t>
            </a:r>
          </a:p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Acumulado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C6181F8-0376-478D-8AC1-6DFE8B64B543}"/>
              </a:ext>
            </a:extLst>
          </p:cNvPr>
          <p:cNvSpPr txBox="1"/>
          <p:nvPr/>
        </p:nvSpPr>
        <p:spPr>
          <a:xfrm>
            <a:off x="695865" y="1578585"/>
            <a:ext cx="10851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pt-BR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0BCBBCD-CE5B-F09E-4BC5-CC343A27A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568" y="1801910"/>
            <a:ext cx="8434526" cy="318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28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/>
          <p:cNvSpPr txBox="1"/>
          <p:nvPr/>
        </p:nvSpPr>
        <p:spPr>
          <a:xfrm>
            <a:off x="728061" y="75540"/>
            <a:ext cx="9711502" cy="509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9" b="1" kern="1400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0389 – Consórcio Binário Porto de Santos II</a:t>
            </a:r>
            <a:endParaRPr lang="pt-BR" sz="200" b="1" kern="1400" spc="-145" dirty="0">
              <a:solidFill>
                <a:schemeClr val="tx1">
                  <a:lumMod val="75000"/>
                  <a:lumOff val="2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4D4AACBE-A252-4CE2-BD95-BCD3D5065D26}"/>
              </a:ext>
            </a:extLst>
          </p:cNvPr>
          <p:cNvGrpSpPr/>
          <p:nvPr/>
        </p:nvGrpSpPr>
        <p:grpSpPr>
          <a:xfrm>
            <a:off x="0" y="111448"/>
            <a:ext cx="903211" cy="6746552"/>
            <a:chOff x="0" y="111448"/>
            <a:chExt cx="903211" cy="6746552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D7D6A21A-8454-4050-9245-7A94CB43D4CC}"/>
                </a:ext>
              </a:extLst>
            </p:cNvPr>
            <p:cNvSpPr/>
            <p:nvPr/>
          </p:nvSpPr>
          <p:spPr>
            <a:xfrm>
              <a:off x="0" y="111448"/>
              <a:ext cx="488519" cy="6746552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Triângulo isósceles 6">
              <a:extLst>
                <a:ext uri="{FF2B5EF4-FFF2-40B4-BE49-F238E27FC236}">
                  <a16:creationId xmlns:a16="http://schemas.microsoft.com/office/drawing/2014/main" id="{094081C4-9D4D-41EC-9073-BAFE6F5663A0}"/>
                </a:ext>
              </a:extLst>
            </p:cNvPr>
            <p:cNvSpPr/>
            <p:nvPr/>
          </p:nvSpPr>
          <p:spPr>
            <a:xfrm rot="5400000">
              <a:off x="438446" y="343331"/>
              <a:ext cx="514838" cy="414693"/>
            </a:xfrm>
            <a:prstGeom prst="triangl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AF7DE5C-9DB0-46B2-B1EC-49DFD5A4E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289" y="75540"/>
            <a:ext cx="2305587" cy="51484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F92F894-FAE4-4C0E-BACF-DD534E696887}"/>
              </a:ext>
            </a:extLst>
          </p:cNvPr>
          <p:cNvSpPr txBox="1"/>
          <p:nvPr/>
        </p:nvSpPr>
        <p:spPr>
          <a:xfrm>
            <a:off x="728061" y="584782"/>
            <a:ext cx="4271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ABC Custos Diretos</a:t>
            </a:r>
          </a:p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Mês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C6181F8-0376-478D-8AC1-6DFE8B64B543}"/>
              </a:ext>
            </a:extLst>
          </p:cNvPr>
          <p:cNvSpPr txBox="1"/>
          <p:nvPr/>
        </p:nvSpPr>
        <p:spPr>
          <a:xfrm>
            <a:off x="695865" y="1578585"/>
            <a:ext cx="10851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pt-BR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127C48D-4B0E-B771-FDEB-E87C45F58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972" y="1985963"/>
            <a:ext cx="10694185" cy="270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82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/>
          <p:cNvSpPr txBox="1"/>
          <p:nvPr/>
        </p:nvSpPr>
        <p:spPr>
          <a:xfrm>
            <a:off x="728061" y="75540"/>
            <a:ext cx="9711502" cy="509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9" b="1" kern="1400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0389 – Consórcio Binário Porto de Santos II</a:t>
            </a:r>
            <a:endParaRPr lang="pt-BR" sz="200" b="1" kern="1400" spc="-145" dirty="0">
              <a:solidFill>
                <a:schemeClr val="tx1">
                  <a:lumMod val="75000"/>
                  <a:lumOff val="2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4D4AACBE-A252-4CE2-BD95-BCD3D5065D26}"/>
              </a:ext>
            </a:extLst>
          </p:cNvPr>
          <p:cNvGrpSpPr/>
          <p:nvPr/>
        </p:nvGrpSpPr>
        <p:grpSpPr>
          <a:xfrm>
            <a:off x="0" y="111448"/>
            <a:ext cx="903211" cy="6746552"/>
            <a:chOff x="0" y="111448"/>
            <a:chExt cx="903211" cy="6746552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D7D6A21A-8454-4050-9245-7A94CB43D4CC}"/>
                </a:ext>
              </a:extLst>
            </p:cNvPr>
            <p:cNvSpPr/>
            <p:nvPr/>
          </p:nvSpPr>
          <p:spPr>
            <a:xfrm>
              <a:off x="0" y="111448"/>
              <a:ext cx="488519" cy="6746552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Triângulo isósceles 6">
              <a:extLst>
                <a:ext uri="{FF2B5EF4-FFF2-40B4-BE49-F238E27FC236}">
                  <a16:creationId xmlns:a16="http://schemas.microsoft.com/office/drawing/2014/main" id="{094081C4-9D4D-41EC-9073-BAFE6F5663A0}"/>
                </a:ext>
              </a:extLst>
            </p:cNvPr>
            <p:cNvSpPr/>
            <p:nvPr/>
          </p:nvSpPr>
          <p:spPr>
            <a:xfrm rot="5400000">
              <a:off x="438446" y="343331"/>
              <a:ext cx="514838" cy="414693"/>
            </a:xfrm>
            <a:prstGeom prst="triangl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AF7DE5C-9DB0-46B2-B1EC-49DFD5A4E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289" y="75540"/>
            <a:ext cx="2305587" cy="51484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F92F894-FAE4-4C0E-BACF-DD534E696887}"/>
              </a:ext>
            </a:extLst>
          </p:cNvPr>
          <p:cNvSpPr txBox="1"/>
          <p:nvPr/>
        </p:nvSpPr>
        <p:spPr>
          <a:xfrm>
            <a:off x="728061" y="584782"/>
            <a:ext cx="4271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ABC Custos Diretos</a:t>
            </a:r>
          </a:p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Acumulado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C6181F8-0376-478D-8AC1-6DFE8B64B543}"/>
              </a:ext>
            </a:extLst>
          </p:cNvPr>
          <p:cNvSpPr txBox="1"/>
          <p:nvPr/>
        </p:nvSpPr>
        <p:spPr>
          <a:xfrm>
            <a:off x="695865" y="1578585"/>
            <a:ext cx="10851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pt-BR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B4E8602-4AAF-426F-CD74-5544919B6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12" y="1584183"/>
            <a:ext cx="10851970" cy="320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05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/>
          <p:cNvSpPr txBox="1"/>
          <p:nvPr/>
        </p:nvSpPr>
        <p:spPr>
          <a:xfrm>
            <a:off x="728061" y="75540"/>
            <a:ext cx="9711502" cy="509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9" b="1" kern="1400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0389 – Consórcio Binário Porto de Santos II</a:t>
            </a:r>
            <a:endParaRPr lang="pt-BR" sz="200" b="1" kern="1400" spc="-145" dirty="0">
              <a:solidFill>
                <a:schemeClr val="tx1">
                  <a:lumMod val="75000"/>
                  <a:lumOff val="2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4D4AACBE-A252-4CE2-BD95-BCD3D5065D26}"/>
              </a:ext>
            </a:extLst>
          </p:cNvPr>
          <p:cNvGrpSpPr/>
          <p:nvPr/>
        </p:nvGrpSpPr>
        <p:grpSpPr>
          <a:xfrm>
            <a:off x="0" y="111448"/>
            <a:ext cx="903211" cy="6746552"/>
            <a:chOff x="0" y="111448"/>
            <a:chExt cx="903211" cy="6746552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D7D6A21A-8454-4050-9245-7A94CB43D4CC}"/>
                </a:ext>
              </a:extLst>
            </p:cNvPr>
            <p:cNvSpPr/>
            <p:nvPr/>
          </p:nvSpPr>
          <p:spPr>
            <a:xfrm>
              <a:off x="0" y="111448"/>
              <a:ext cx="488519" cy="6746552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Triângulo isósceles 6">
              <a:extLst>
                <a:ext uri="{FF2B5EF4-FFF2-40B4-BE49-F238E27FC236}">
                  <a16:creationId xmlns:a16="http://schemas.microsoft.com/office/drawing/2014/main" id="{094081C4-9D4D-41EC-9073-BAFE6F5663A0}"/>
                </a:ext>
              </a:extLst>
            </p:cNvPr>
            <p:cNvSpPr/>
            <p:nvPr/>
          </p:nvSpPr>
          <p:spPr>
            <a:xfrm rot="5400000">
              <a:off x="438446" y="343331"/>
              <a:ext cx="514838" cy="414693"/>
            </a:xfrm>
            <a:prstGeom prst="triangl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AF7DE5C-9DB0-46B2-B1EC-49DFD5A4E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289" y="75540"/>
            <a:ext cx="2305587" cy="51484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F92F894-FAE4-4C0E-BACF-DD534E696887}"/>
              </a:ext>
            </a:extLst>
          </p:cNvPr>
          <p:cNvSpPr txBox="1"/>
          <p:nvPr/>
        </p:nvSpPr>
        <p:spPr>
          <a:xfrm>
            <a:off x="728061" y="584782"/>
            <a:ext cx="4271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ABC Custos Indiretos</a:t>
            </a:r>
          </a:p>
          <a:p>
            <a:r>
              <a:rPr lang="pt-BR" sz="2000" b="1" spc="-145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Mês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C6181F8-0376-478D-8AC1-6DFE8B64B543}"/>
              </a:ext>
            </a:extLst>
          </p:cNvPr>
          <p:cNvSpPr txBox="1"/>
          <p:nvPr/>
        </p:nvSpPr>
        <p:spPr>
          <a:xfrm>
            <a:off x="695865" y="1578585"/>
            <a:ext cx="10851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pt-BR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A51E46C-982B-19BE-F9C9-92A8928FF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022" y="1664377"/>
            <a:ext cx="10223858" cy="287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54814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otícula">
  <a:themeElements>
    <a:clrScheme name="Gotícul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ícul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ícu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1B94425A2BE0347BA1D6DB9FEE2DC37" ma:contentTypeVersion="14" ma:contentTypeDescription="Crie um novo documento." ma:contentTypeScope="" ma:versionID="e9cb32a928a5222657336a610c4d33d7">
  <xsd:schema xmlns:xsd="http://www.w3.org/2001/XMLSchema" xmlns:xs="http://www.w3.org/2001/XMLSchema" xmlns:p="http://schemas.microsoft.com/office/2006/metadata/properties" xmlns:ns2="593330fb-2249-4df0-b83c-f142d20c5611" xmlns:ns3="dbdc3ebe-9d98-453f-91fb-4688f27cd8c5" targetNamespace="http://schemas.microsoft.com/office/2006/metadata/properties" ma:root="true" ma:fieldsID="8c8a8062fed0045575e627c5c772b924" ns2:_="" ns3:_="">
    <xsd:import namespace="593330fb-2249-4df0-b83c-f142d20c5611"/>
    <xsd:import namespace="dbdc3ebe-9d98-453f-91fb-4688f27cd8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3330fb-2249-4df0-b83c-f142d20c56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Marcações de imagem" ma:readOnly="false" ma:fieldId="{5cf76f15-5ced-4ddc-b409-7134ff3c332f}" ma:taxonomyMulti="true" ma:sspId="247fe5ef-9a42-4b44-a05c-5983aeb573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dc3ebe-9d98-453f-91fb-4688f27cd8c5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67c7583d-e66e-4755-b9dc-f508faed82bc}" ma:internalName="TaxCatchAll" ma:showField="CatchAllData" ma:web="dbdc3ebe-9d98-453f-91fb-4688f27cd8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bdc3ebe-9d98-453f-91fb-4688f27cd8c5" xsi:nil="true"/>
    <lcf76f155ced4ddcb4097134ff3c332f xmlns="593330fb-2249-4df0-b83c-f142d20c561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1411CE1-AD22-406B-A77B-08D32EC34526}">
  <ds:schemaRefs>
    <ds:schemaRef ds:uri="593330fb-2249-4df0-b83c-f142d20c5611"/>
    <ds:schemaRef ds:uri="dbdc3ebe-9d98-453f-91fb-4688f27cd8c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2832CAE-DEF4-49EE-AD87-65B5E60040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2FFE8E-16B9-45D7-AE6B-E32EB12774DD}">
  <ds:schemaRefs>
    <ds:schemaRef ds:uri="593330fb-2249-4df0-b83c-f142d20c5611"/>
    <ds:schemaRef ds:uri="bc3e10c3-9059-4a95-9048-69209f397712"/>
    <ds:schemaRef ds:uri="dbdc3ebe-9d98-453f-91fb-4688f27cd8c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1813</TotalTime>
  <Words>289</Words>
  <Application>Microsoft Office PowerPoint</Application>
  <PresentationFormat>Widescreen</PresentationFormat>
  <Paragraphs>78</Paragraphs>
  <Slides>16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16</vt:i4>
      </vt:variant>
    </vt:vector>
  </HeadingPairs>
  <TitlesOfParts>
    <vt:vector size="24" baseType="lpstr">
      <vt:lpstr>Arial</vt:lpstr>
      <vt:lpstr>Arial Narrow</vt:lpstr>
      <vt:lpstr>Calibri</vt:lpstr>
      <vt:lpstr>Ebrima</vt:lpstr>
      <vt:lpstr>Symbol</vt:lpstr>
      <vt:lpstr>Tw Cen MT</vt:lpstr>
      <vt:lpstr>2_Office Theme</vt:lpstr>
      <vt:lpstr>Gotícula</vt:lpstr>
      <vt:lpstr>CONSÓRCIO BINÁRIO PORTO DE SANTOS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Kleber Nunes Santos EPR-I</dc:creator>
  <cp:lastModifiedBy>Fábio Miranda Morgado</cp:lastModifiedBy>
  <cp:revision>1</cp:revision>
  <cp:lastPrinted>2020-07-14T18:40:48Z</cp:lastPrinted>
  <dcterms:created xsi:type="dcterms:W3CDTF">2018-10-26T11:29:19Z</dcterms:created>
  <dcterms:modified xsi:type="dcterms:W3CDTF">2023-06-30T14:14:56Z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0x010100BCC2D4C63659794A8625E891ACABED81</vt:lpwstr>
  </property>
  <property fmtid="{D5CDD505-2E9C-101B-9397-08002B2CF9AE}" pid="3" name="MediaServiceImageTags">
    <vt:lpwstr/>
  </property>
</Properties>
</file>